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3" r:id="rId5"/>
    <p:sldMasterId id="2147483847" r:id="rId6"/>
    <p:sldMasterId id="2147483858" r:id="rId7"/>
    <p:sldMasterId id="2147483934" r:id="rId8"/>
    <p:sldMasterId id="2147483980" r:id="rId9"/>
    <p:sldMasterId id="2147484044" r:id="rId10"/>
    <p:sldMasterId id="2147484057" r:id="rId11"/>
  </p:sldMasterIdLst>
  <p:notesMasterIdLst>
    <p:notesMasterId r:id="rId61"/>
  </p:notesMasterIdLst>
  <p:handoutMasterIdLst>
    <p:handoutMasterId r:id="rId62"/>
  </p:handoutMasterIdLst>
  <p:sldIdLst>
    <p:sldId id="500" r:id="rId12"/>
    <p:sldId id="659" r:id="rId13"/>
    <p:sldId id="667" r:id="rId14"/>
    <p:sldId id="433" r:id="rId15"/>
    <p:sldId id="562" r:id="rId16"/>
    <p:sldId id="505" r:id="rId17"/>
    <p:sldId id="673" r:id="rId18"/>
    <p:sldId id="546" r:id="rId19"/>
    <p:sldId id="668" r:id="rId20"/>
    <p:sldId id="669" r:id="rId21"/>
    <p:sldId id="470" r:id="rId22"/>
    <p:sldId id="662" r:id="rId23"/>
    <p:sldId id="663" r:id="rId24"/>
    <p:sldId id="666" r:id="rId25"/>
    <p:sldId id="670" r:id="rId26"/>
    <p:sldId id="671" r:id="rId27"/>
    <p:sldId id="537" r:id="rId28"/>
    <p:sldId id="538" r:id="rId29"/>
    <p:sldId id="539" r:id="rId30"/>
    <p:sldId id="533" r:id="rId31"/>
    <p:sldId id="543" r:id="rId32"/>
    <p:sldId id="545" r:id="rId33"/>
    <p:sldId id="541" r:id="rId34"/>
    <p:sldId id="534" r:id="rId35"/>
    <p:sldId id="535" r:id="rId36"/>
    <p:sldId id="520" r:id="rId37"/>
    <p:sldId id="661" r:id="rId38"/>
    <p:sldId id="665" r:id="rId39"/>
    <p:sldId id="464" r:id="rId40"/>
    <p:sldId id="468" r:id="rId41"/>
    <p:sldId id="544" r:id="rId42"/>
    <p:sldId id="522" r:id="rId43"/>
    <p:sldId id="511" r:id="rId44"/>
    <p:sldId id="563" r:id="rId45"/>
    <p:sldId id="502" r:id="rId46"/>
    <p:sldId id="672" r:id="rId47"/>
    <p:sldId id="509" r:id="rId48"/>
    <p:sldId id="526" r:id="rId49"/>
    <p:sldId id="501" r:id="rId50"/>
    <p:sldId id="504" r:id="rId51"/>
    <p:sldId id="517" r:id="rId52"/>
    <p:sldId id="530" r:id="rId53"/>
    <p:sldId id="519" r:id="rId54"/>
    <p:sldId id="528" r:id="rId55"/>
    <p:sldId id="508" r:id="rId56"/>
    <p:sldId id="529" r:id="rId57"/>
    <p:sldId id="527" r:id="rId58"/>
    <p:sldId id="521" r:id="rId59"/>
    <p:sldId id="542" r:id="rId60"/>
  </p:sldIdLst>
  <p:sldSz cx="12192000" cy="6858000"/>
  <p:notesSz cx="9601200" cy="7315200"/>
  <p:embeddedFontLst>
    <p:embeddedFont>
      <p:font typeface="Calibri" panose="020F0502020204030204" pitchFamily="34" charset="0"/>
      <p:regular r:id="rId63"/>
      <p:bold r:id="rId64"/>
      <p:italic r:id="rId65"/>
      <p:boldItalic r:id="rId66"/>
    </p:embeddedFont>
    <p:embeddedFont>
      <p:font typeface="Cambria" panose="02040503050406030204" pitchFamily="18" charset="0"/>
      <p:regular r:id="rId67"/>
      <p:bold r:id="rId68"/>
      <p:italic r:id="rId69"/>
      <p:boldItalic r:id="rId70"/>
    </p:embeddedFont>
    <p:embeddedFont>
      <p:font typeface="Cambria Math" panose="02040503050406030204" pitchFamily="18" charset="0"/>
      <p:regular r:id="rId71"/>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9D4B8-1324-4205-A74E-28009E8A0226}" v="17" dt="2022-05-25T17:01:00.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84" autoAdjust="0"/>
  </p:normalViewPr>
  <p:slideViewPr>
    <p:cSldViewPr snapToGrid="0">
      <p:cViewPr varScale="1">
        <p:scale>
          <a:sx n="100" d="100"/>
          <a:sy n="100" d="100"/>
        </p:scale>
        <p:origin x="954" y="78"/>
      </p:cViewPr>
      <p:guideLst>
        <p:guide orient="horz" pos="2160"/>
        <p:guide pos="3840"/>
      </p:guideLst>
    </p:cSldViewPr>
  </p:slideViewPr>
  <p:notesTextViewPr>
    <p:cViewPr>
      <p:scale>
        <a:sx n="3" d="2"/>
        <a:sy n="3" d="2"/>
      </p:scale>
      <p:origin x="0" y="0"/>
    </p:cViewPr>
  </p:notesTextViewPr>
  <p:sorterViewPr>
    <p:cViewPr varScale="1">
      <p:scale>
        <a:sx n="1" d="1"/>
        <a:sy n="1" d="1"/>
      </p:scale>
      <p:origin x="0" y="-1324"/>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font" Target="fonts/font2.fntdata"/><Relationship Id="rId69" Type="http://schemas.openxmlformats.org/officeDocument/2006/relationships/font" Target="fonts/font7.fntdata"/><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font" Target="fonts/font5.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5FC85F4E-AE5F-435C-BB0E-01060EC56050}"/>
    <pc:docChg chg="undo redo custSel modSld">
      <pc:chgData name="Swenson, Jody" userId="f700768a-5749-4e0f-98d7-2b523cc7d418" providerId="ADAL" clId="{5FC85F4E-AE5F-435C-BB0E-01060EC56050}" dt="2021-05-26T22:26:14.726" v="350" actId="1038"/>
      <pc:docMkLst>
        <pc:docMk/>
      </pc:docMkLst>
      <pc:sldChg chg="modSp mod modAnim">
        <pc:chgData name="Swenson, Jody" userId="f700768a-5749-4e0f-98d7-2b523cc7d418" providerId="ADAL" clId="{5FC85F4E-AE5F-435C-BB0E-01060EC56050}" dt="2021-05-26T22:26:14.726" v="350" actId="1038"/>
        <pc:sldMkLst>
          <pc:docMk/>
          <pc:sldMk cId="4072912163" sldId="507"/>
        </pc:sldMkLst>
        <pc:spChg chg="mod">
          <ac:chgData name="Swenson, Jody" userId="f700768a-5749-4e0f-98d7-2b523cc7d418" providerId="ADAL" clId="{5FC85F4E-AE5F-435C-BB0E-01060EC56050}" dt="2021-05-26T22:26:14.726" v="350" actId="1038"/>
          <ac:spMkLst>
            <pc:docMk/>
            <pc:sldMk cId="4072912163" sldId="507"/>
            <ac:spMk id="8" creationId="{00000000-0000-0000-0000-000000000000}"/>
          </ac:spMkLst>
        </pc:spChg>
        <pc:picChg chg="mod">
          <ac:chgData name="Swenson, Jody" userId="f700768a-5749-4e0f-98d7-2b523cc7d418" providerId="ADAL" clId="{5FC85F4E-AE5F-435C-BB0E-01060EC56050}" dt="2021-05-26T22:26:14.726" v="350" actId="1038"/>
          <ac:picMkLst>
            <pc:docMk/>
            <pc:sldMk cId="4072912163" sldId="507"/>
            <ac:picMk id="3" creationId="{E8178A63-3C2D-4049-886E-9BF8D2E34D13}"/>
          </ac:picMkLst>
        </pc:picChg>
      </pc:sldChg>
      <pc:sldChg chg="modSp mod modAnim">
        <pc:chgData name="Swenson, Jody" userId="f700768a-5749-4e0f-98d7-2b523cc7d418" providerId="ADAL" clId="{5FC85F4E-AE5F-435C-BB0E-01060EC56050}" dt="2021-05-26T22:23:42.607" v="316" actId="14100"/>
        <pc:sldMkLst>
          <pc:docMk/>
          <pc:sldMk cId="4130820151" sldId="523"/>
        </pc:sldMkLst>
        <pc:spChg chg="mod">
          <ac:chgData name="Swenson, Jody" userId="f700768a-5749-4e0f-98d7-2b523cc7d418" providerId="ADAL" clId="{5FC85F4E-AE5F-435C-BB0E-01060EC56050}" dt="2021-05-26T22:22:58.744" v="314" actId="20577"/>
          <ac:spMkLst>
            <pc:docMk/>
            <pc:sldMk cId="4130820151" sldId="523"/>
            <ac:spMk id="8" creationId="{00000000-0000-0000-0000-000000000000}"/>
          </ac:spMkLst>
        </pc:spChg>
        <pc:picChg chg="mod">
          <ac:chgData name="Swenson, Jody" userId="f700768a-5749-4e0f-98d7-2b523cc7d418" providerId="ADAL" clId="{5FC85F4E-AE5F-435C-BB0E-01060EC56050}" dt="2021-05-26T22:23:42.607" v="316" actId="14100"/>
          <ac:picMkLst>
            <pc:docMk/>
            <pc:sldMk cId="4130820151" sldId="523"/>
            <ac:picMk id="3" creationId="{E1B7B5B5-E065-48C7-A77D-F38F10DF2323}"/>
          </ac:picMkLst>
        </pc:picChg>
      </pc:sldChg>
    </pc:docChg>
  </pc:docChgLst>
  <pc:docChgLst>
    <pc:chgData name="Swenson, Jody" userId="f700768a-5749-4e0f-98d7-2b523cc7d418" providerId="ADAL" clId="{7A33948B-3296-4245-B680-6EA6801F26C4}"/>
    <pc:docChg chg="custSel modSld">
      <pc:chgData name="Swenson, Jody" userId="f700768a-5749-4e0f-98d7-2b523cc7d418" providerId="ADAL" clId="{7A33948B-3296-4245-B680-6EA6801F26C4}" dt="2021-09-15T19:04:58.916" v="11" actId="207"/>
      <pc:docMkLst>
        <pc:docMk/>
      </pc:docMkLst>
      <pc:sldChg chg="addSp delSp modSp mod">
        <pc:chgData name="Swenson, Jody" userId="f700768a-5749-4e0f-98d7-2b523cc7d418" providerId="ADAL" clId="{7A33948B-3296-4245-B680-6EA6801F26C4}" dt="2021-09-15T19:04:58.916" v="11" actId="207"/>
        <pc:sldMkLst>
          <pc:docMk/>
          <pc:sldMk cId="3944411126" sldId="659"/>
        </pc:sldMkLst>
        <pc:spChg chg="del">
          <ac:chgData name="Swenson, Jody" userId="f700768a-5749-4e0f-98d7-2b523cc7d418" providerId="ADAL" clId="{7A33948B-3296-4245-B680-6EA6801F26C4}" dt="2021-09-15T19:04:40.330" v="7" actId="478"/>
          <ac:spMkLst>
            <pc:docMk/>
            <pc:sldMk cId="3944411126" sldId="659"/>
            <ac:spMk id="30"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31"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32"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33" creationId="{73CC344F-F1E1-4F0D-8CCB-244D484157F4}"/>
          </ac:spMkLst>
        </pc:spChg>
        <pc:spChg chg="mod">
          <ac:chgData name="Swenson, Jody" userId="f700768a-5749-4e0f-98d7-2b523cc7d418" providerId="ADAL" clId="{7A33948B-3296-4245-B680-6EA6801F26C4}" dt="2021-09-15T19:04:42.711" v="8"/>
          <ac:spMkLst>
            <pc:docMk/>
            <pc:sldMk cId="3944411126" sldId="659"/>
            <ac:spMk id="38" creationId="{703D13AA-2666-4F66-B409-3034224DCDE2}"/>
          </ac:spMkLst>
        </pc:spChg>
        <pc:spChg chg="mod">
          <ac:chgData name="Swenson, Jody" userId="f700768a-5749-4e0f-98d7-2b523cc7d418" providerId="ADAL" clId="{7A33948B-3296-4245-B680-6EA6801F26C4}" dt="2021-09-15T19:04:42.711" v="8"/>
          <ac:spMkLst>
            <pc:docMk/>
            <pc:sldMk cId="3944411126" sldId="659"/>
            <ac:spMk id="39" creationId="{CEC905C7-C2FB-4249-97D8-F634FF809A0D}"/>
          </ac:spMkLst>
        </pc:spChg>
        <pc:spChg chg="mod">
          <ac:chgData name="Swenson, Jody" userId="f700768a-5749-4e0f-98d7-2b523cc7d418" providerId="ADAL" clId="{7A33948B-3296-4245-B680-6EA6801F26C4}" dt="2021-09-15T19:04:42.711" v="8"/>
          <ac:spMkLst>
            <pc:docMk/>
            <pc:sldMk cId="3944411126" sldId="659"/>
            <ac:spMk id="40" creationId="{BDF11059-6A60-4326-A682-EE9DD8DCBD5B}"/>
          </ac:spMkLst>
        </pc:spChg>
        <pc:spChg chg="mod">
          <ac:chgData name="Swenson, Jody" userId="f700768a-5749-4e0f-98d7-2b523cc7d418" providerId="ADAL" clId="{7A33948B-3296-4245-B680-6EA6801F26C4}" dt="2021-09-15T19:04:48.783" v="9" actId="207"/>
          <ac:spMkLst>
            <pc:docMk/>
            <pc:sldMk cId="3944411126" sldId="659"/>
            <ac:spMk id="41" creationId="{08B5E460-9B2B-479F-AF2D-E6FB0384867B}"/>
          </ac:spMkLst>
        </pc:spChg>
        <pc:spChg chg="mod">
          <ac:chgData name="Swenson, Jody" userId="f700768a-5749-4e0f-98d7-2b523cc7d418" providerId="ADAL" clId="{7A33948B-3296-4245-B680-6EA6801F26C4}" dt="2021-09-15T19:04:42.711" v="8"/>
          <ac:spMkLst>
            <pc:docMk/>
            <pc:sldMk cId="3944411126" sldId="659"/>
            <ac:spMk id="42" creationId="{1A99708D-56A8-4B47-9D9F-06C3B5C2FAC2}"/>
          </ac:spMkLst>
        </pc:spChg>
        <pc:spChg chg="mod">
          <ac:chgData name="Swenson, Jody" userId="f700768a-5749-4e0f-98d7-2b523cc7d418" providerId="ADAL" clId="{7A33948B-3296-4245-B680-6EA6801F26C4}" dt="2021-09-15T19:04:42.711" v="8"/>
          <ac:spMkLst>
            <pc:docMk/>
            <pc:sldMk cId="3944411126" sldId="659"/>
            <ac:spMk id="43" creationId="{CD6ABBD4-DE74-4239-B47A-5BB592CAAFEF}"/>
          </ac:spMkLst>
        </pc:spChg>
        <pc:spChg chg="mod">
          <ac:chgData name="Swenson, Jody" userId="f700768a-5749-4e0f-98d7-2b523cc7d418" providerId="ADAL" clId="{7A33948B-3296-4245-B680-6EA6801F26C4}" dt="2021-09-15T19:04:54.446" v="10" actId="207"/>
          <ac:spMkLst>
            <pc:docMk/>
            <pc:sldMk cId="3944411126" sldId="659"/>
            <ac:spMk id="44" creationId="{9A8E0499-69E1-4E1A-B0A5-7804BB8CF3C7}"/>
          </ac:spMkLst>
        </pc:spChg>
        <pc:spChg chg="del">
          <ac:chgData name="Swenson, Jody" userId="f700768a-5749-4e0f-98d7-2b523cc7d418" providerId="ADAL" clId="{7A33948B-3296-4245-B680-6EA6801F26C4}" dt="2021-09-15T19:04:40.330" v="7" actId="478"/>
          <ac:spMkLst>
            <pc:docMk/>
            <pc:sldMk cId="3944411126" sldId="659"/>
            <ac:spMk id="45" creationId="{00000000-0000-0000-0000-000000000000}"/>
          </ac:spMkLst>
        </pc:spChg>
        <pc:spChg chg="mod">
          <ac:chgData name="Swenson, Jody" userId="f700768a-5749-4e0f-98d7-2b523cc7d418" providerId="ADAL" clId="{7A33948B-3296-4245-B680-6EA6801F26C4}" dt="2021-09-15T19:04:58.916" v="11" actId="207"/>
          <ac:spMkLst>
            <pc:docMk/>
            <pc:sldMk cId="3944411126" sldId="659"/>
            <ac:spMk id="46" creationId="{C9B703ED-34D2-4399-BB4F-FA22A870450B}"/>
          </ac:spMkLst>
        </pc:spChg>
        <pc:spChg chg="mod">
          <ac:chgData name="Swenson, Jody" userId="f700768a-5749-4e0f-98d7-2b523cc7d418" providerId="ADAL" clId="{7A33948B-3296-4245-B680-6EA6801F26C4}" dt="2021-09-15T19:04:42.711" v="8"/>
          <ac:spMkLst>
            <pc:docMk/>
            <pc:sldMk cId="3944411126" sldId="659"/>
            <ac:spMk id="47" creationId="{940A8565-1AFD-4A8B-9332-C3EEDA053431}"/>
          </ac:spMkLst>
        </pc:spChg>
        <pc:spChg chg="mod">
          <ac:chgData name="Swenson, Jody" userId="f700768a-5749-4e0f-98d7-2b523cc7d418" providerId="ADAL" clId="{7A33948B-3296-4245-B680-6EA6801F26C4}" dt="2021-09-15T19:04:42.711" v="8"/>
          <ac:spMkLst>
            <pc:docMk/>
            <pc:sldMk cId="3944411126" sldId="659"/>
            <ac:spMk id="48" creationId="{73676758-0752-4F1D-80C9-B2531214AB8B}"/>
          </ac:spMkLst>
        </pc:spChg>
        <pc:spChg chg="mod">
          <ac:chgData name="Swenson, Jody" userId="f700768a-5749-4e0f-98d7-2b523cc7d418" providerId="ADAL" clId="{7A33948B-3296-4245-B680-6EA6801F26C4}" dt="2021-09-15T19:04:42.711" v="8"/>
          <ac:spMkLst>
            <pc:docMk/>
            <pc:sldMk cId="3944411126" sldId="659"/>
            <ac:spMk id="49" creationId="{D943A7C2-0AC7-4274-8804-654885C415FF}"/>
          </ac:spMkLst>
        </pc:spChg>
        <pc:spChg chg="del">
          <ac:chgData name="Swenson, Jody" userId="f700768a-5749-4e0f-98d7-2b523cc7d418" providerId="ADAL" clId="{7A33948B-3296-4245-B680-6EA6801F26C4}" dt="2021-09-15T19:04:40.330" v="7" actId="478"/>
          <ac:spMkLst>
            <pc:docMk/>
            <pc:sldMk cId="3944411126" sldId="659"/>
            <ac:spMk id="62"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3"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4"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5"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6"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7" creationId="{00000000-0000-0000-0000-000000000000}"/>
          </ac:spMkLst>
        </pc:spChg>
        <pc:spChg chg="del">
          <ac:chgData name="Swenson, Jody" userId="f700768a-5749-4e0f-98d7-2b523cc7d418" providerId="ADAL" clId="{7A33948B-3296-4245-B680-6EA6801F26C4}" dt="2021-09-15T19:04:40.330" v="7" actId="478"/>
          <ac:spMkLst>
            <pc:docMk/>
            <pc:sldMk cId="3944411126" sldId="659"/>
            <ac:spMk id="69" creationId="{00000000-0000-0000-0000-000000000000}"/>
          </ac:spMkLst>
        </pc:spChg>
        <pc:spChg chg="mod">
          <ac:chgData name="Swenson, Jody" userId="f700768a-5749-4e0f-98d7-2b523cc7d418" providerId="ADAL" clId="{7A33948B-3296-4245-B680-6EA6801F26C4}" dt="2021-09-15T19:04:42.711" v="8"/>
          <ac:spMkLst>
            <pc:docMk/>
            <pc:sldMk cId="3944411126" sldId="659"/>
            <ac:spMk id="81" creationId="{D7A74719-7343-4270-A372-BB734C83AC16}"/>
          </ac:spMkLst>
        </pc:spChg>
        <pc:spChg chg="del">
          <ac:chgData name="Swenson, Jody" userId="f700768a-5749-4e0f-98d7-2b523cc7d418" providerId="ADAL" clId="{7A33948B-3296-4245-B680-6EA6801F26C4}" dt="2021-09-15T19:04:40.330" v="7" actId="478"/>
          <ac:spMkLst>
            <pc:docMk/>
            <pc:sldMk cId="3944411126" sldId="659"/>
            <ac:spMk id="83" creationId="{00000000-0000-0000-0000-000000000000}"/>
          </ac:spMkLst>
        </pc:spChg>
        <pc:spChg chg="mod">
          <ac:chgData name="Swenson, Jody" userId="f700768a-5749-4e0f-98d7-2b523cc7d418" providerId="ADAL" clId="{7A33948B-3296-4245-B680-6EA6801F26C4}" dt="2021-09-15T19:04:42.711" v="8"/>
          <ac:spMkLst>
            <pc:docMk/>
            <pc:sldMk cId="3944411126" sldId="659"/>
            <ac:spMk id="86" creationId="{3AFBCF3D-5FCF-4F81-9488-730681F852AD}"/>
          </ac:spMkLst>
        </pc:spChg>
        <pc:grpChg chg="add mod">
          <ac:chgData name="Swenson, Jody" userId="f700768a-5749-4e0f-98d7-2b523cc7d418" providerId="ADAL" clId="{7A33948B-3296-4245-B680-6EA6801F26C4}" dt="2021-09-15T19:04:42.711" v="8"/>
          <ac:grpSpMkLst>
            <pc:docMk/>
            <pc:sldMk cId="3944411126" sldId="659"/>
            <ac:grpSpMk id="35" creationId="{8D46CB96-5B35-458E-B257-4C75BEA94E2B}"/>
          </ac:grpSpMkLst>
        </pc:grpChg>
        <pc:cxnChg chg="del mod">
          <ac:chgData name="Swenson, Jody" userId="f700768a-5749-4e0f-98d7-2b523cc7d418" providerId="ADAL" clId="{7A33948B-3296-4245-B680-6EA6801F26C4}" dt="2021-09-15T19:04:40.330" v="7" actId="478"/>
          <ac:cxnSpMkLst>
            <pc:docMk/>
            <pc:sldMk cId="3944411126" sldId="659"/>
            <ac:cxnSpMk id="34" creationId="{0D1B1210-C6E1-469E-91E9-058B69B23B49}"/>
          </ac:cxnSpMkLst>
        </pc:cxnChg>
        <pc:cxnChg chg="del">
          <ac:chgData name="Swenson, Jody" userId="f700768a-5749-4e0f-98d7-2b523cc7d418" providerId="ADAL" clId="{7A33948B-3296-4245-B680-6EA6801F26C4}" dt="2021-09-15T19:04:40.330" v="7" actId="478"/>
          <ac:cxnSpMkLst>
            <pc:docMk/>
            <pc:sldMk cId="3944411126" sldId="659"/>
            <ac:cxnSpMk id="36" creationId="{66267FA2-B103-435E-A7CE-9CF202D3F31F}"/>
          </ac:cxnSpMkLst>
        </pc:cxnChg>
        <pc:cxnChg chg="mod">
          <ac:chgData name="Swenson, Jody" userId="f700768a-5749-4e0f-98d7-2b523cc7d418" providerId="ADAL" clId="{7A33948B-3296-4245-B680-6EA6801F26C4}" dt="2021-09-15T19:04:42.711" v="8"/>
          <ac:cxnSpMkLst>
            <pc:docMk/>
            <pc:sldMk cId="3944411126" sldId="659"/>
            <ac:cxnSpMk id="37" creationId="{5FBAB357-7157-4579-9EA6-E8556D6BAC5B}"/>
          </ac:cxnSpMkLst>
        </pc:cxnChg>
        <pc:cxnChg chg="mod">
          <ac:chgData name="Swenson, Jody" userId="f700768a-5749-4e0f-98d7-2b523cc7d418" providerId="ADAL" clId="{7A33948B-3296-4245-B680-6EA6801F26C4}" dt="2021-09-15T19:04:42.711" v="8"/>
          <ac:cxnSpMkLst>
            <pc:docMk/>
            <pc:sldMk cId="3944411126" sldId="659"/>
            <ac:cxnSpMk id="50" creationId="{AC7DC440-F81E-4A25-9506-35C7BEC0E84D}"/>
          </ac:cxnSpMkLst>
        </pc:cxnChg>
        <pc:cxnChg chg="mod">
          <ac:chgData name="Swenson, Jody" userId="f700768a-5749-4e0f-98d7-2b523cc7d418" providerId="ADAL" clId="{7A33948B-3296-4245-B680-6EA6801F26C4}" dt="2021-09-15T19:04:42.711" v="8"/>
          <ac:cxnSpMkLst>
            <pc:docMk/>
            <pc:sldMk cId="3944411126" sldId="659"/>
            <ac:cxnSpMk id="51" creationId="{44B4EA0B-C270-4834-9184-CF7B834C502E}"/>
          </ac:cxnSpMkLst>
        </pc:cxnChg>
        <pc:cxnChg chg="mod">
          <ac:chgData name="Swenson, Jody" userId="f700768a-5749-4e0f-98d7-2b523cc7d418" providerId="ADAL" clId="{7A33948B-3296-4245-B680-6EA6801F26C4}" dt="2021-09-15T19:04:42.711" v="8"/>
          <ac:cxnSpMkLst>
            <pc:docMk/>
            <pc:sldMk cId="3944411126" sldId="659"/>
            <ac:cxnSpMk id="52" creationId="{3BDF06ED-A84E-4E0C-942A-B3BF4ED95BD0}"/>
          </ac:cxnSpMkLst>
        </pc:cxnChg>
        <pc:cxnChg chg="mod">
          <ac:chgData name="Swenson, Jody" userId="f700768a-5749-4e0f-98d7-2b523cc7d418" providerId="ADAL" clId="{7A33948B-3296-4245-B680-6EA6801F26C4}" dt="2021-09-15T19:04:42.711" v="8"/>
          <ac:cxnSpMkLst>
            <pc:docMk/>
            <pc:sldMk cId="3944411126" sldId="659"/>
            <ac:cxnSpMk id="53" creationId="{C30F56A2-9B10-4551-99C0-74893804D86A}"/>
          </ac:cxnSpMkLst>
        </pc:cxnChg>
        <pc:cxnChg chg="mod">
          <ac:chgData name="Swenson, Jody" userId="f700768a-5749-4e0f-98d7-2b523cc7d418" providerId="ADAL" clId="{7A33948B-3296-4245-B680-6EA6801F26C4}" dt="2021-09-15T19:04:42.711" v="8"/>
          <ac:cxnSpMkLst>
            <pc:docMk/>
            <pc:sldMk cId="3944411126" sldId="659"/>
            <ac:cxnSpMk id="54" creationId="{DA069B08-0071-4E70-AF62-DFEE510C2BA5}"/>
          </ac:cxnSpMkLst>
        </pc:cxnChg>
        <pc:cxnChg chg="mod">
          <ac:chgData name="Swenson, Jody" userId="f700768a-5749-4e0f-98d7-2b523cc7d418" providerId="ADAL" clId="{7A33948B-3296-4245-B680-6EA6801F26C4}" dt="2021-09-15T19:04:42.711" v="8"/>
          <ac:cxnSpMkLst>
            <pc:docMk/>
            <pc:sldMk cId="3944411126" sldId="659"/>
            <ac:cxnSpMk id="55" creationId="{20E46223-6EC0-4C90-93CE-A93DB93B0D61}"/>
          </ac:cxnSpMkLst>
        </pc:cxnChg>
        <pc:cxnChg chg="mod">
          <ac:chgData name="Swenson, Jody" userId="f700768a-5749-4e0f-98d7-2b523cc7d418" providerId="ADAL" clId="{7A33948B-3296-4245-B680-6EA6801F26C4}" dt="2021-09-15T19:04:42.711" v="8"/>
          <ac:cxnSpMkLst>
            <pc:docMk/>
            <pc:sldMk cId="3944411126" sldId="659"/>
            <ac:cxnSpMk id="56" creationId="{012C9C06-D3FA-4DE0-9FF4-D2FAD45ADBAF}"/>
          </ac:cxnSpMkLst>
        </pc:cxnChg>
        <pc:cxnChg chg="mod">
          <ac:chgData name="Swenson, Jody" userId="f700768a-5749-4e0f-98d7-2b523cc7d418" providerId="ADAL" clId="{7A33948B-3296-4245-B680-6EA6801F26C4}" dt="2021-09-15T19:04:42.711" v="8"/>
          <ac:cxnSpMkLst>
            <pc:docMk/>
            <pc:sldMk cId="3944411126" sldId="659"/>
            <ac:cxnSpMk id="57" creationId="{72EA1808-381C-4C19-9115-F26B3BDDA093}"/>
          </ac:cxnSpMkLst>
        </pc:cxnChg>
        <pc:cxnChg chg="mod">
          <ac:chgData name="Swenson, Jody" userId="f700768a-5749-4e0f-98d7-2b523cc7d418" providerId="ADAL" clId="{7A33948B-3296-4245-B680-6EA6801F26C4}" dt="2021-09-15T19:04:42.711" v="8"/>
          <ac:cxnSpMkLst>
            <pc:docMk/>
            <pc:sldMk cId="3944411126" sldId="659"/>
            <ac:cxnSpMk id="58" creationId="{3C137383-5FFB-4945-A5DB-43DE9C9A34F6}"/>
          </ac:cxnSpMkLst>
        </pc:cxnChg>
        <pc:cxnChg chg="mod">
          <ac:chgData name="Swenson, Jody" userId="f700768a-5749-4e0f-98d7-2b523cc7d418" providerId="ADAL" clId="{7A33948B-3296-4245-B680-6EA6801F26C4}" dt="2021-09-15T19:04:42.711" v="8"/>
          <ac:cxnSpMkLst>
            <pc:docMk/>
            <pc:sldMk cId="3944411126" sldId="659"/>
            <ac:cxnSpMk id="59" creationId="{68187319-B5BB-484B-B8C0-25718A50FED6}"/>
          </ac:cxnSpMkLst>
        </pc:cxnChg>
        <pc:cxnChg chg="mod">
          <ac:chgData name="Swenson, Jody" userId="f700768a-5749-4e0f-98d7-2b523cc7d418" providerId="ADAL" clId="{7A33948B-3296-4245-B680-6EA6801F26C4}" dt="2021-09-15T19:04:42.711" v="8"/>
          <ac:cxnSpMkLst>
            <pc:docMk/>
            <pc:sldMk cId="3944411126" sldId="659"/>
            <ac:cxnSpMk id="60" creationId="{499B670B-1CE4-4A65-AFCA-535B5A4CD9E9}"/>
          </ac:cxnSpMkLst>
        </pc:cxnChg>
        <pc:cxnChg chg="mod">
          <ac:chgData name="Swenson, Jody" userId="f700768a-5749-4e0f-98d7-2b523cc7d418" providerId="ADAL" clId="{7A33948B-3296-4245-B680-6EA6801F26C4}" dt="2021-09-15T19:04:42.711" v="8"/>
          <ac:cxnSpMkLst>
            <pc:docMk/>
            <pc:sldMk cId="3944411126" sldId="659"/>
            <ac:cxnSpMk id="68" creationId="{1C96F4AE-FFED-4E48-A52C-9506FF143671}"/>
          </ac:cxnSpMkLst>
        </pc:cxnChg>
        <pc:cxnChg chg="del mod">
          <ac:chgData name="Swenson, Jody" userId="f700768a-5749-4e0f-98d7-2b523cc7d418" providerId="ADAL" clId="{7A33948B-3296-4245-B680-6EA6801F26C4}" dt="2021-09-15T19:04:40.330" v="7" actId="478"/>
          <ac:cxnSpMkLst>
            <pc:docMk/>
            <pc:sldMk cId="3944411126" sldId="659"/>
            <ac:cxnSpMk id="70"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1"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2" creationId="{00000000-0000-0000-0000-000000000000}"/>
          </ac:cxnSpMkLst>
        </pc:cxnChg>
        <pc:cxnChg chg="del mod">
          <ac:chgData name="Swenson, Jody" userId="f700768a-5749-4e0f-98d7-2b523cc7d418" providerId="ADAL" clId="{7A33948B-3296-4245-B680-6EA6801F26C4}" dt="2021-09-15T19:04:40.330" v="7" actId="478"/>
          <ac:cxnSpMkLst>
            <pc:docMk/>
            <pc:sldMk cId="3944411126" sldId="659"/>
            <ac:cxnSpMk id="73" creationId="{00000000-0000-0000-0000-000000000000}"/>
          </ac:cxnSpMkLst>
        </pc:cxnChg>
        <pc:cxnChg chg="del mod">
          <ac:chgData name="Swenson, Jody" userId="f700768a-5749-4e0f-98d7-2b523cc7d418" providerId="ADAL" clId="{7A33948B-3296-4245-B680-6EA6801F26C4}" dt="2021-09-15T19:04:40.330" v="7" actId="478"/>
          <ac:cxnSpMkLst>
            <pc:docMk/>
            <pc:sldMk cId="3944411126" sldId="659"/>
            <ac:cxnSpMk id="74"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5"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6"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7" creationId="{00000000-0000-0000-0000-000000000000}"/>
          </ac:cxnSpMkLst>
        </pc:cxnChg>
        <pc:cxnChg chg="del mod">
          <ac:chgData name="Swenson, Jody" userId="f700768a-5749-4e0f-98d7-2b523cc7d418" providerId="ADAL" clId="{7A33948B-3296-4245-B680-6EA6801F26C4}" dt="2021-09-15T19:04:40.330" v="7" actId="478"/>
          <ac:cxnSpMkLst>
            <pc:docMk/>
            <pc:sldMk cId="3944411126" sldId="659"/>
            <ac:cxnSpMk id="78"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79"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80" creationId="{00000000-0000-0000-0000-000000000000}"/>
          </ac:cxnSpMkLst>
        </pc:cxnChg>
        <pc:cxnChg chg="del mod">
          <ac:chgData name="Swenson, Jody" userId="f700768a-5749-4e0f-98d7-2b523cc7d418" providerId="ADAL" clId="{7A33948B-3296-4245-B680-6EA6801F26C4}" dt="2021-09-15T19:04:40.330" v="7" actId="478"/>
          <ac:cxnSpMkLst>
            <pc:docMk/>
            <pc:sldMk cId="3944411126" sldId="659"/>
            <ac:cxnSpMk id="82" creationId="{00000000-0000-0000-0000-000000000000}"/>
          </ac:cxnSpMkLst>
        </pc:cxnChg>
        <pc:cxnChg chg="del">
          <ac:chgData name="Swenson, Jody" userId="f700768a-5749-4e0f-98d7-2b523cc7d418" providerId="ADAL" clId="{7A33948B-3296-4245-B680-6EA6801F26C4}" dt="2021-09-15T19:04:40.330" v="7" actId="478"/>
          <ac:cxnSpMkLst>
            <pc:docMk/>
            <pc:sldMk cId="3944411126" sldId="659"/>
            <ac:cxnSpMk id="84" creationId="{00000000-0000-0000-0000-000000000000}"/>
          </ac:cxnSpMkLst>
        </pc:cxnChg>
        <pc:cxnChg chg="mod">
          <ac:chgData name="Swenson, Jody" userId="f700768a-5749-4e0f-98d7-2b523cc7d418" providerId="ADAL" clId="{7A33948B-3296-4245-B680-6EA6801F26C4}" dt="2021-09-15T19:04:42.711" v="8"/>
          <ac:cxnSpMkLst>
            <pc:docMk/>
            <pc:sldMk cId="3944411126" sldId="659"/>
            <ac:cxnSpMk id="85" creationId="{B9B2C7DC-219D-4155-8F5E-1B17AD929558}"/>
          </ac:cxnSpMkLst>
        </pc:cxnChg>
        <pc:cxnChg chg="mod">
          <ac:chgData name="Swenson, Jody" userId="f700768a-5749-4e0f-98d7-2b523cc7d418" providerId="ADAL" clId="{7A33948B-3296-4245-B680-6EA6801F26C4}" dt="2021-09-15T19:04:42.711" v="8"/>
          <ac:cxnSpMkLst>
            <pc:docMk/>
            <pc:sldMk cId="3944411126" sldId="659"/>
            <ac:cxnSpMk id="87" creationId="{7403039B-5195-4253-B1D5-E20942BC41AD}"/>
          </ac:cxnSpMkLst>
        </pc:cxnChg>
      </pc:sldChg>
      <pc:sldChg chg="addSp delSp modSp mod">
        <pc:chgData name="Swenson, Jody" userId="f700768a-5749-4e0f-98d7-2b523cc7d418" providerId="ADAL" clId="{7A33948B-3296-4245-B680-6EA6801F26C4}" dt="2021-09-15T19:04:25.830" v="6" actId="207"/>
        <pc:sldMkLst>
          <pc:docMk/>
          <pc:sldMk cId="2028645770" sldId="665"/>
        </pc:sldMkLst>
        <pc:spChg chg="mod">
          <ac:chgData name="Swenson, Jody" userId="f700768a-5749-4e0f-98d7-2b523cc7d418" providerId="ADAL" clId="{7A33948B-3296-4245-B680-6EA6801F26C4}" dt="2021-09-15T18:59:57.212" v="0" actId="164"/>
          <ac:spMkLst>
            <pc:docMk/>
            <pc:sldMk cId="2028645770" sldId="665"/>
            <ac:spMk id="30"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31"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32"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33" creationId="{73CC344F-F1E1-4F0D-8CCB-244D484157F4}"/>
          </ac:spMkLst>
        </pc:spChg>
        <pc:spChg chg="mod">
          <ac:chgData name="Swenson, Jody" userId="f700768a-5749-4e0f-98d7-2b523cc7d418" providerId="ADAL" clId="{7A33948B-3296-4245-B680-6EA6801F26C4}" dt="2021-09-15T19:04:03.065" v="2"/>
          <ac:spMkLst>
            <pc:docMk/>
            <pc:sldMk cId="2028645770" sldId="665"/>
            <ac:spMk id="38" creationId="{0D9723D2-ED48-4ACE-9391-21F329A78A4C}"/>
          </ac:spMkLst>
        </pc:spChg>
        <pc:spChg chg="mod">
          <ac:chgData name="Swenson, Jody" userId="f700768a-5749-4e0f-98d7-2b523cc7d418" providerId="ADAL" clId="{7A33948B-3296-4245-B680-6EA6801F26C4}" dt="2021-09-15T19:04:03.065" v="2"/>
          <ac:spMkLst>
            <pc:docMk/>
            <pc:sldMk cId="2028645770" sldId="665"/>
            <ac:spMk id="39" creationId="{8BFDE246-4A71-46CB-A762-9CA7EFC63799}"/>
          </ac:spMkLst>
        </pc:spChg>
        <pc:spChg chg="mod">
          <ac:chgData name="Swenson, Jody" userId="f700768a-5749-4e0f-98d7-2b523cc7d418" providerId="ADAL" clId="{7A33948B-3296-4245-B680-6EA6801F26C4}" dt="2021-09-15T19:04:03.065" v="2"/>
          <ac:spMkLst>
            <pc:docMk/>
            <pc:sldMk cId="2028645770" sldId="665"/>
            <ac:spMk id="40" creationId="{96CFE811-BCB7-4453-BAE2-51BD363BD9F8}"/>
          </ac:spMkLst>
        </pc:spChg>
        <pc:spChg chg="mod">
          <ac:chgData name="Swenson, Jody" userId="f700768a-5749-4e0f-98d7-2b523cc7d418" providerId="ADAL" clId="{7A33948B-3296-4245-B680-6EA6801F26C4}" dt="2021-09-15T19:04:14.670" v="4" actId="207"/>
          <ac:spMkLst>
            <pc:docMk/>
            <pc:sldMk cId="2028645770" sldId="665"/>
            <ac:spMk id="41" creationId="{C1170264-A07A-4253-8B8D-A21287426420}"/>
          </ac:spMkLst>
        </pc:spChg>
        <pc:spChg chg="mod">
          <ac:chgData name="Swenson, Jody" userId="f700768a-5749-4e0f-98d7-2b523cc7d418" providerId="ADAL" clId="{7A33948B-3296-4245-B680-6EA6801F26C4}" dt="2021-09-15T19:04:03.065" v="2"/>
          <ac:spMkLst>
            <pc:docMk/>
            <pc:sldMk cId="2028645770" sldId="665"/>
            <ac:spMk id="42" creationId="{0682C716-6F50-4589-8B92-87DB422FCA47}"/>
          </ac:spMkLst>
        </pc:spChg>
        <pc:spChg chg="mod">
          <ac:chgData name="Swenson, Jody" userId="f700768a-5749-4e0f-98d7-2b523cc7d418" providerId="ADAL" clId="{7A33948B-3296-4245-B680-6EA6801F26C4}" dt="2021-09-15T19:04:03.065" v="2"/>
          <ac:spMkLst>
            <pc:docMk/>
            <pc:sldMk cId="2028645770" sldId="665"/>
            <ac:spMk id="43" creationId="{6F5B9CFC-D943-429D-8694-01271E0549DA}"/>
          </ac:spMkLst>
        </pc:spChg>
        <pc:spChg chg="mod">
          <ac:chgData name="Swenson, Jody" userId="f700768a-5749-4e0f-98d7-2b523cc7d418" providerId="ADAL" clId="{7A33948B-3296-4245-B680-6EA6801F26C4}" dt="2021-09-15T19:04:20.597" v="5" actId="207"/>
          <ac:spMkLst>
            <pc:docMk/>
            <pc:sldMk cId="2028645770" sldId="665"/>
            <ac:spMk id="44" creationId="{65A0B53C-9A76-4013-B4B5-3331372415D7}"/>
          </ac:spMkLst>
        </pc:spChg>
        <pc:spChg chg="mod">
          <ac:chgData name="Swenson, Jody" userId="f700768a-5749-4e0f-98d7-2b523cc7d418" providerId="ADAL" clId="{7A33948B-3296-4245-B680-6EA6801F26C4}" dt="2021-09-15T18:59:57.212" v="0" actId="164"/>
          <ac:spMkLst>
            <pc:docMk/>
            <pc:sldMk cId="2028645770" sldId="665"/>
            <ac:spMk id="45" creationId="{00000000-0000-0000-0000-000000000000}"/>
          </ac:spMkLst>
        </pc:spChg>
        <pc:spChg chg="mod">
          <ac:chgData name="Swenson, Jody" userId="f700768a-5749-4e0f-98d7-2b523cc7d418" providerId="ADAL" clId="{7A33948B-3296-4245-B680-6EA6801F26C4}" dt="2021-09-15T19:04:25.830" v="6" actId="207"/>
          <ac:spMkLst>
            <pc:docMk/>
            <pc:sldMk cId="2028645770" sldId="665"/>
            <ac:spMk id="46" creationId="{914B546B-DEC0-4D85-AD0D-00222C7C1969}"/>
          </ac:spMkLst>
        </pc:spChg>
        <pc:spChg chg="mod">
          <ac:chgData name="Swenson, Jody" userId="f700768a-5749-4e0f-98d7-2b523cc7d418" providerId="ADAL" clId="{7A33948B-3296-4245-B680-6EA6801F26C4}" dt="2021-09-15T19:04:03.065" v="2"/>
          <ac:spMkLst>
            <pc:docMk/>
            <pc:sldMk cId="2028645770" sldId="665"/>
            <ac:spMk id="47" creationId="{6A64353A-3E54-4956-A6B9-0C9A42FF50F6}"/>
          </ac:spMkLst>
        </pc:spChg>
        <pc:spChg chg="mod">
          <ac:chgData name="Swenson, Jody" userId="f700768a-5749-4e0f-98d7-2b523cc7d418" providerId="ADAL" clId="{7A33948B-3296-4245-B680-6EA6801F26C4}" dt="2021-09-15T19:04:03.065" v="2"/>
          <ac:spMkLst>
            <pc:docMk/>
            <pc:sldMk cId="2028645770" sldId="665"/>
            <ac:spMk id="48" creationId="{3EDBC87F-0267-44B7-BBC9-5E1B11B9825E}"/>
          </ac:spMkLst>
        </pc:spChg>
        <pc:spChg chg="mod">
          <ac:chgData name="Swenson, Jody" userId="f700768a-5749-4e0f-98d7-2b523cc7d418" providerId="ADAL" clId="{7A33948B-3296-4245-B680-6EA6801F26C4}" dt="2021-09-15T19:04:03.065" v="2"/>
          <ac:spMkLst>
            <pc:docMk/>
            <pc:sldMk cId="2028645770" sldId="665"/>
            <ac:spMk id="49" creationId="{1105FEA2-1DFB-40D8-ADD8-A9A0645D2290}"/>
          </ac:spMkLst>
        </pc:spChg>
        <pc:spChg chg="mod">
          <ac:chgData name="Swenson, Jody" userId="f700768a-5749-4e0f-98d7-2b523cc7d418" providerId="ADAL" clId="{7A33948B-3296-4245-B680-6EA6801F26C4}" dt="2021-09-15T18:59:57.212" v="0" actId="164"/>
          <ac:spMkLst>
            <pc:docMk/>
            <pc:sldMk cId="2028645770" sldId="665"/>
            <ac:spMk id="62"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3"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4"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5"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6"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7" creationId="{00000000-0000-0000-0000-000000000000}"/>
          </ac:spMkLst>
        </pc:spChg>
        <pc:spChg chg="mod">
          <ac:chgData name="Swenson, Jody" userId="f700768a-5749-4e0f-98d7-2b523cc7d418" providerId="ADAL" clId="{7A33948B-3296-4245-B680-6EA6801F26C4}" dt="2021-09-15T18:59:57.212" v="0" actId="164"/>
          <ac:spMkLst>
            <pc:docMk/>
            <pc:sldMk cId="2028645770" sldId="665"/>
            <ac:spMk id="69" creationId="{00000000-0000-0000-0000-000000000000}"/>
          </ac:spMkLst>
        </pc:spChg>
        <pc:spChg chg="mod">
          <ac:chgData name="Swenson, Jody" userId="f700768a-5749-4e0f-98d7-2b523cc7d418" providerId="ADAL" clId="{7A33948B-3296-4245-B680-6EA6801F26C4}" dt="2021-09-15T19:04:03.065" v="2"/>
          <ac:spMkLst>
            <pc:docMk/>
            <pc:sldMk cId="2028645770" sldId="665"/>
            <ac:spMk id="81" creationId="{53DC5BE4-BA10-4BFA-AE20-AFD349A67CF0}"/>
          </ac:spMkLst>
        </pc:spChg>
        <pc:spChg chg="mod">
          <ac:chgData name="Swenson, Jody" userId="f700768a-5749-4e0f-98d7-2b523cc7d418" providerId="ADAL" clId="{7A33948B-3296-4245-B680-6EA6801F26C4}" dt="2021-09-15T18:59:57.212" v="0" actId="164"/>
          <ac:spMkLst>
            <pc:docMk/>
            <pc:sldMk cId="2028645770" sldId="665"/>
            <ac:spMk id="83" creationId="{00000000-0000-0000-0000-000000000000}"/>
          </ac:spMkLst>
        </pc:spChg>
        <pc:spChg chg="mod">
          <ac:chgData name="Swenson, Jody" userId="f700768a-5749-4e0f-98d7-2b523cc7d418" providerId="ADAL" clId="{7A33948B-3296-4245-B680-6EA6801F26C4}" dt="2021-09-15T19:04:09.589" v="3" actId="207"/>
          <ac:spMkLst>
            <pc:docMk/>
            <pc:sldMk cId="2028645770" sldId="665"/>
            <ac:spMk id="86" creationId="{AE70C32D-F888-44C6-9819-633CCEB69EAB}"/>
          </ac:spMkLst>
        </pc:spChg>
        <pc:grpChg chg="add del mod">
          <ac:chgData name="Swenson, Jody" userId="f700768a-5749-4e0f-98d7-2b523cc7d418" providerId="ADAL" clId="{7A33948B-3296-4245-B680-6EA6801F26C4}" dt="2021-09-15T19:04:01.563" v="1" actId="478"/>
          <ac:grpSpMkLst>
            <pc:docMk/>
            <pc:sldMk cId="2028645770" sldId="665"/>
            <ac:grpSpMk id="2" creationId="{E5A7F5E7-6751-4842-A5D9-A8357B8EAC17}"/>
          </ac:grpSpMkLst>
        </pc:grpChg>
        <pc:grpChg chg="add mod">
          <ac:chgData name="Swenson, Jody" userId="f700768a-5749-4e0f-98d7-2b523cc7d418" providerId="ADAL" clId="{7A33948B-3296-4245-B680-6EA6801F26C4}" dt="2021-09-15T19:04:03.065" v="2"/>
          <ac:grpSpMkLst>
            <pc:docMk/>
            <pc:sldMk cId="2028645770" sldId="665"/>
            <ac:grpSpMk id="35" creationId="{D5FAAD52-3F54-425F-B446-93FD4ABDB044}"/>
          </ac:grpSpMkLst>
        </pc:grpChg>
        <pc:cxnChg chg="mod">
          <ac:chgData name="Swenson, Jody" userId="f700768a-5749-4e0f-98d7-2b523cc7d418" providerId="ADAL" clId="{7A33948B-3296-4245-B680-6EA6801F26C4}" dt="2021-09-15T19:04:01.563" v="1" actId="478"/>
          <ac:cxnSpMkLst>
            <pc:docMk/>
            <pc:sldMk cId="2028645770" sldId="665"/>
            <ac:cxnSpMk id="34" creationId="{0D1B1210-C6E1-469E-91E9-058B69B23B49}"/>
          </ac:cxnSpMkLst>
        </pc:cxnChg>
        <pc:cxnChg chg="mod">
          <ac:chgData name="Swenson, Jody" userId="f700768a-5749-4e0f-98d7-2b523cc7d418" providerId="ADAL" clId="{7A33948B-3296-4245-B680-6EA6801F26C4}" dt="2021-09-15T18:59:57.212" v="0" actId="164"/>
          <ac:cxnSpMkLst>
            <pc:docMk/>
            <pc:sldMk cId="2028645770" sldId="665"/>
            <ac:cxnSpMk id="36" creationId="{66267FA2-B103-435E-A7CE-9CF202D3F31F}"/>
          </ac:cxnSpMkLst>
        </pc:cxnChg>
        <pc:cxnChg chg="mod">
          <ac:chgData name="Swenson, Jody" userId="f700768a-5749-4e0f-98d7-2b523cc7d418" providerId="ADAL" clId="{7A33948B-3296-4245-B680-6EA6801F26C4}" dt="2021-09-15T19:04:03.065" v="2"/>
          <ac:cxnSpMkLst>
            <pc:docMk/>
            <pc:sldMk cId="2028645770" sldId="665"/>
            <ac:cxnSpMk id="37" creationId="{8329CE02-147D-4FF0-8742-838DFB4C38A2}"/>
          </ac:cxnSpMkLst>
        </pc:cxnChg>
        <pc:cxnChg chg="mod">
          <ac:chgData name="Swenson, Jody" userId="f700768a-5749-4e0f-98d7-2b523cc7d418" providerId="ADAL" clId="{7A33948B-3296-4245-B680-6EA6801F26C4}" dt="2021-09-15T19:04:03.065" v="2"/>
          <ac:cxnSpMkLst>
            <pc:docMk/>
            <pc:sldMk cId="2028645770" sldId="665"/>
            <ac:cxnSpMk id="50" creationId="{CAC5A1E1-9287-40A9-BBB2-1495E8057F43}"/>
          </ac:cxnSpMkLst>
        </pc:cxnChg>
        <pc:cxnChg chg="mod">
          <ac:chgData name="Swenson, Jody" userId="f700768a-5749-4e0f-98d7-2b523cc7d418" providerId="ADAL" clId="{7A33948B-3296-4245-B680-6EA6801F26C4}" dt="2021-09-15T19:04:03.065" v="2"/>
          <ac:cxnSpMkLst>
            <pc:docMk/>
            <pc:sldMk cId="2028645770" sldId="665"/>
            <ac:cxnSpMk id="51" creationId="{470C9E7C-42FA-4736-B0C5-AC01CC17E045}"/>
          </ac:cxnSpMkLst>
        </pc:cxnChg>
        <pc:cxnChg chg="mod">
          <ac:chgData name="Swenson, Jody" userId="f700768a-5749-4e0f-98d7-2b523cc7d418" providerId="ADAL" clId="{7A33948B-3296-4245-B680-6EA6801F26C4}" dt="2021-09-15T19:04:03.065" v="2"/>
          <ac:cxnSpMkLst>
            <pc:docMk/>
            <pc:sldMk cId="2028645770" sldId="665"/>
            <ac:cxnSpMk id="52" creationId="{464C8FF9-4A99-4C32-BB03-235BBAF98291}"/>
          </ac:cxnSpMkLst>
        </pc:cxnChg>
        <pc:cxnChg chg="mod">
          <ac:chgData name="Swenson, Jody" userId="f700768a-5749-4e0f-98d7-2b523cc7d418" providerId="ADAL" clId="{7A33948B-3296-4245-B680-6EA6801F26C4}" dt="2021-09-15T19:04:03.065" v="2"/>
          <ac:cxnSpMkLst>
            <pc:docMk/>
            <pc:sldMk cId="2028645770" sldId="665"/>
            <ac:cxnSpMk id="53" creationId="{9A9723F9-A67B-4006-976D-2BFB4ED8C96D}"/>
          </ac:cxnSpMkLst>
        </pc:cxnChg>
        <pc:cxnChg chg="mod">
          <ac:chgData name="Swenson, Jody" userId="f700768a-5749-4e0f-98d7-2b523cc7d418" providerId="ADAL" clId="{7A33948B-3296-4245-B680-6EA6801F26C4}" dt="2021-09-15T19:04:03.065" v="2"/>
          <ac:cxnSpMkLst>
            <pc:docMk/>
            <pc:sldMk cId="2028645770" sldId="665"/>
            <ac:cxnSpMk id="54" creationId="{A984A4A7-F8A7-4B1E-9994-8E6F67956351}"/>
          </ac:cxnSpMkLst>
        </pc:cxnChg>
        <pc:cxnChg chg="mod">
          <ac:chgData name="Swenson, Jody" userId="f700768a-5749-4e0f-98d7-2b523cc7d418" providerId="ADAL" clId="{7A33948B-3296-4245-B680-6EA6801F26C4}" dt="2021-09-15T19:04:03.065" v="2"/>
          <ac:cxnSpMkLst>
            <pc:docMk/>
            <pc:sldMk cId="2028645770" sldId="665"/>
            <ac:cxnSpMk id="55" creationId="{E87DC313-FDB5-4396-9852-F11D0C8FA141}"/>
          </ac:cxnSpMkLst>
        </pc:cxnChg>
        <pc:cxnChg chg="mod">
          <ac:chgData name="Swenson, Jody" userId="f700768a-5749-4e0f-98d7-2b523cc7d418" providerId="ADAL" clId="{7A33948B-3296-4245-B680-6EA6801F26C4}" dt="2021-09-15T19:04:03.065" v="2"/>
          <ac:cxnSpMkLst>
            <pc:docMk/>
            <pc:sldMk cId="2028645770" sldId="665"/>
            <ac:cxnSpMk id="56" creationId="{0B6F224A-646E-45EF-ACC0-83B3EDBF51EA}"/>
          </ac:cxnSpMkLst>
        </pc:cxnChg>
        <pc:cxnChg chg="mod">
          <ac:chgData name="Swenson, Jody" userId="f700768a-5749-4e0f-98d7-2b523cc7d418" providerId="ADAL" clId="{7A33948B-3296-4245-B680-6EA6801F26C4}" dt="2021-09-15T19:04:03.065" v="2"/>
          <ac:cxnSpMkLst>
            <pc:docMk/>
            <pc:sldMk cId="2028645770" sldId="665"/>
            <ac:cxnSpMk id="57" creationId="{DDDFE23C-0B2C-46FF-A0EB-124D5B320666}"/>
          </ac:cxnSpMkLst>
        </pc:cxnChg>
        <pc:cxnChg chg="mod">
          <ac:chgData name="Swenson, Jody" userId="f700768a-5749-4e0f-98d7-2b523cc7d418" providerId="ADAL" clId="{7A33948B-3296-4245-B680-6EA6801F26C4}" dt="2021-09-15T19:04:03.065" v="2"/>
          <ac:cxnSpMkLst>
            <pc:docMk/>
            <pc:sldMk cId="2028645770" sldId="665"/>
            <ac:cxnSpMk id="58" creationId="{9275DE16-603E-4EAE-BA74-0E49990DC7E1}"/>
          </ac:cxnSpMkLst>
        </pc:cxnChg>
        <pc:cxnChg chg="mod">
          <ac:chgData name="Swenson, Jody" userId="f700768a-5749-4e0f-98d7-2b523cc7d418" providerId="ADAL" clId="{7A33948B-3296-4245-B680-6EA6801F26C4}" dt="2021-09-15T19:04:03.065" v="2"/>
          <ac:cxnSpMkLst>
            <pc:docMk/>
            <pc:sldMk cId="2028645770" sldId="665"/>
            <ac:cxnSpMk id="59" creationId="{3791FF2A-125D-4771-9E3F-CF4B8F4A8CFB}"/>
          </ac:cxnSpMkLst>
        </pc:cxnChg>
        <pc:cxnChg chg="mod">
          <ac:chgData name="Swenson, Jody" userId="f700768a-5749-4e0f-98d7-2b523cc7d418" providerId="ADAL" clId="{7A33948B-3296-4245-B680-6EA6801F26C4}" dt="2021-09-15T19:04:03.065" v="2"/>
          <ac:cxnSpMkLst>
            <pc:docMk/>
            <pc:sldMk cId="2028645770" sldId="665"/>
            <ac:cxnSpMk id="60" creationId="{240B8085-4A0D-4134-98A5-EACC6B0E4C02}"/>
          </ac:cxnSpMkLst>
        </pc:cxnChg>
        <pc:cxnChg chg="mod">
          <ac:chgData name="Swenson, Jody" userId="f700768a-5749-4e0f-98d7-2b523cc7d418" providerId="ADAL" clId="{7A33948B-3296-4245-B680-6EA6801F26C4}" dt="2021-09-15T19:04:03.065" v="2"/>
          <ac:cxnSpMkLst>
            <pc:docMk/>
            <pc:sldMk cId="2028645770" sldId="665"/>
            <ac:cxnSpMk id="68" creationId="{A5AC3F41-E7EC-4315-8562-B24D6A310B1E}"/>
          </ac:cxnSpMkLst>
        </pc:cxnChg>
        <pc:cxnChg chg="mod">
          <ac:chgData name="Swenson, Jody" userId="f700768a-5749-4e0f-98d7-2b523cc7d418" providerId="ADAL" clId="{7A33948B-3296-4245-B680-6EA6801F26C4}" dt="2021-09-15T19:04:01.563" v="1" actId="478"/>
          <ac:cxnSpMkLst>
            <pc:docMk/>
            <pc:sldMk cId="2028645770" sldId="665"/>
            <ac:cxnSpMk id="70"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1"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2" creationId="{00000000-0000-0000-0000-000000000000}"/>
          </ac:cxnSpMkLst>
        </pc:cxnChg>
        <pc:cxnChg chg="mod">
          <ac:chgData name="Swenson, Jody" userId="f700768a-5749-4e0f-98d7-2b523cc7d418" providerId="ADAL" clId="{7A33948B-3296-4245-B680-6EA6801F26C4}" dt="2021-09-15T19:04:01.563" v="1" actId="478"/>
          <ac:cxnSpMkLst>
            <pc:docMk/>
            <pc:sldMk cId="2028645770" sldId="665"/>
            <ac:cxnSpMk id="73" creationId="{00000000-0000-0000-0000-000000000000}"/>
          </ac:cxnSpMkLst>
        </pc:cxnChg>
        <pc:cxnChg chg="mod">
          <ac:chgData name="Swenson, Jody" userId="f700768a-5749-4e0f-98d7-2b523cc7d418" providerId="ADAL" clId="{7A33948B-3296-4245-B680-6EA6801F26C4}" dt="2021-09-15T19:04:01.563" v="1" actId="478"/>
          <ac:cxnSpMkLst>
            <pc:docMk/>
            <pc:sldMk cId="2028645770" sldId="665"/>
            <ac:cxnSpMk id="74"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5"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6"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7" creationId="{00000000-0000-0000-0000-000000000000}"/>
          </ac:cxnSpMkLst>
        </pc:cxnChg>
        <pc:cxnChg chg="mod">
          <ac:chgData name="Swenson, Jody" userId="f700768a-5749-4e0f-98d7-2b523cc7d418" providerId="ADAL" clId="{7A33948B-3296-4245-B680-6EA6801F26C4}" dt="2021-09-15T19:04:01.563" v="1" actId="478"/>
          <ac:cxnSpMkLst>
            <pc:docMk/>
            <pc:sldMk cId="2028645770" sldId="665"/>
            <ac:cxnSpMk id="78"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79"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80" creationId="{00000000-0000-0000-0000-000000000000}"/>
          </ac:cxnSpMkLst>
        </pc:cxnChg>
        <pc:cxnChg chg="mod">
          <ac:chgData name="Swenson, Jody" userId="f700768a-5749-4e0f-98d7-2b523cc7d418" providerId="ADAL" clId="{7A33948B-3296-4245-B680-6EA6801F26C4}" dt="2021-09-15T19:04:01.563" v="1" actId="478"/>
          <ac:cxnSpMkLst>
            <pc:docMk/>
            <pc:sldMk cId="2028645770" sldId="665"/>
            <ac:cxnSpMk id="82" creationId="{00000000-0000-0000-0000-000000000000}"/>
          </ac:cxnSpMkLst>
        </pc:cxnChg>
        <pc:cxnChg chg="mod">
          <ac:chgData name="Swenson, Jody" userId="f700768a-5749-4e0f-98d7-2b523cc7d418" providerId="ADAL" clId="{7A33948B-3296-4245-B680-6EA6801F26C4}" dt="2021-09-15T18:59:57.212" v="0" actId="164"/>
          <ac:cxnSpMkLst>
            <pc:docMk/>
            <pc:sldMk cId="2028645770" sldId="665"/>
            <ac:cxnSpMk id="84" creationId="{00000000-0000-0000-0000-000000000000}"/>
          </ac:cxnSpMkLst>
        </pc:cxnChg>
        <pc:cxnChg chg="mod">
          <ac:chgData name="Swenson, Jody" userId="f700768a-5749-4e0f-98d7-2b523cc7d418" providerId="ADAL" clId="{7A33948B-3296-4245-B680-6EA6801F26C4}" dt="2021-09-15T19:04:03.065" v="2"/>
          <ac:cxnSpMkLst>
            <pc:docMk/>
            <pc:sldMk cId="2028645770" sldId="665"/>
            <ac:cxnSpMk id="85" creationId="{E8D02AAA-479D-4D92-A2B6-7276FF4CEA59}"/>
          </ac:cxnSpMkLst>
        </pc:cxnChg>
        <pc:cxnChg chg="mod">
          <ac:chgData name="Swenson, Jody" userId="f700768a-5749-4e0f-98d7-2b523cc7d418" providerId="ADAL" clId="{7A33948B-3296-4245-B680-6EA6801F26C4}" dt="2021-09-15T19:04:03.065" v="2"/>
          <ac:cxnSpMkLst>
            <pc:docMk/>
            <pc:sldMk cId="2028645770" sldId="665"/>
            <ac:cxnSpMk id="87" creationId="{3C808C04-2ED1-425A-9A6D-34CE0AFA3830}"/>
          </ac:cxnSpMkLst>
        </pc:cxnChg>
      </pc:sldChg>
    </pc:docChg>
  </pc:docChgLst>
  <pc:docChgLst>
    <pc:chgData name="Swenson, Jody" userId="f700768a-5749-4e0f-98d7-2b523cc7d418" providerId="ADAL" clId="{AA28F296-AE17-459C-B733-494461DC1CC5}"/>
    <pc:docChg chg="custSel modSld sldOrd">
      <pc:chgData name="Swenson, Jody" userId="f700768a-5749-4e0f-98d7-2b523cc7d418" providerId="ADAL" clId="{AA28F296-AE17-459C-B733-494461DC1CC5}" dt="2021-05-09T02:52:34.056" v="43"/>
      <pc:docMkLst>
        <pc:docMk/>
      </pc:docMkLst>
      <pc:sldChg chg="ord">
        <pc:chgData name="Swenson, Jody" userId="f700768a-5749-4e0f-98d7-2b523cc7d418" providerId="ADAL" clId="{AA28F296-AE17-459C-B733-494461DC1CC5}" dt="2021-05-09T02:51:37.663" v="20"/>
        <pc:sldMkLst>
          <pc:docMk/>
          <pc:sldMk cId="190313698" sldId="533"/>
        </pc:sldMkLst>
      </pc:sldChg>
      <pc:sldChg chg="addSp modSp mod modAnim">
        <pc:chgData name="Swenson, Jody" userId="f700768a-5749-4e0f-98d7-2b523cc7d418" providerId="ADAL" clId="{AA28F296-AE17-459C-B733-494461DC1CC5}" dt="2021-05-09T02:52:12.107" v="41"/>
        <pc:sldMkLst>
          <pc:docMk/>
          <pc:sldMk cId="1557701734" sldId="539"/>
        </pc:sldMkLst>
        <pc:spChg chg="add mod">
          <ac:chgData name="Swenson, Jody" userId="f700768a-5749-4e0f-98d7-2b523cc7d418" providerId="ADAL" clId="{AA28F296-AE17-459C-B733-494461DC1CC5}" dt="2021-05-09T02:52:07.724" v="40" actId="1076"/>
          <ac:spMkLst>
            <pc:docMk/>
            <pc:sldMk cId="1557701734" sldId="539"/>
            <ac:spMk id="3" creationId="{56388D6A-2096-4BB5-B8C9-8BD34D32984D}"/>
          </ac:spMkLst>
        </pc:spChg>
      </pc:sldChg>
      <pc:sldChg chg="ord">
        <pc:chgData name="Swenson, Jody" userId="f700768a-5749-4e0f-98d7-2b523cc7d418" providerId="ADAL" clId="{AA28F296-AE17-459C-B733-494461DC1CC5}" dt="2021-05-09T02:52:34.056" v="43"/>
        <pc:sldMkLst>
          <pc:docMk/>
          <pc:sldMk cId="1075253068" sldId="541"/>
        </pc:sldMkLst>
      </pc:sldChg>
      <pc:sldChg chg="addSp modSp mod modAnim">
        <pc:chgData name="Swenson, Jody" userId="f700768a-5749-4e0f-98d7-2b523cc7d418" providerId="ADAL" clId="{AA28F296-AE17-459C-B733-494461DC1CC5}" dt="2021-05-09T02:38:50.816" v="18"/>
        <pc:sldMkLst>
          <pc:docMk/>
          <pc:sldMk cId="2681654516" sldId="546"/>
        </pc:sldMkLst>
        <pc:spChg chg="add mod">
          <ac:chgData name="Swenson, Jody" userId="f700768a-5749-4e0f-98d7-2b523cc7d418" providerId="ADAL" clId="{AA28F296-AE17-459C-B733-494461DC1CC5}" dt="2021-05-09T02:38:47.946" v="17" actId="1076"/>
          <ac:spMkLst>
            <pc:docMk/>
            <pc:sldMk cId="2681654516" sldId="546"/>
            <ac:spMk id="3" creationId="{858AFD41-BD21-452E-AAA6-B0F2C3A704A7}"/>
          </ac:spMkLst>
        </pc:spChg>
      </pc:sldChg>
    </pc:docChg>
  </pc:docChgLst>
  <pc:docChgLst>
    <pc:chgData name="Swenson, Jody" userId="f700768a-5749-4e0f-98d7-2b523cc7d418" providerId="ADAL" clId="{CFA3B296-8384-4734-A122-E0F96EEFB07C}"/>
    <pc:docChg chg="modSld sldOrd">
      <pc:chgData name="Swenson, Jody" userId="f700768a-5749-4e0f-98d7-2b523cc7d418" providerId="ADAL" clId="{CFA3B296-8384-4734-A122-E0F96EEFB07C}" dt="2021-03-24T19:50:15.845" v="153" actId="20577"/>
      <pc:docMkLst>
        <pc:docMk/>
      </pc:docMkLst>
      <pc:sldChg chg="ord">
        <pc:chgData name="Swenson, Jody" userId="f700768a-5749-4e0f-98d7-2b523cc7d418" providerId="ADAL" clId="{CFA3B296-8384-4734-A122-E0F96EEFB07C}" dt="2021-03-22T20:24:48.047" v="1"/>
        <pc:sldMkLst>
          <pc:docMk/>
          <pc:sldMk cId="2597524651" sldId="504"/>
        </pc:sldMkLst>
      </pc:sldChg>
      <pc:sldChg chg="modSp">
        <pc:chgData name="Swenson, Jody" userId="f700768a-5749-4e0f-98d7-2b523cc7d418" providerId="ADAL" clId="{CFA3B296-8384-4734-A122-E0F96EEFB07C}" dt="2021-03-22T20:27:34.421" v="4" actId="20577"/>
        <pc:sldMkLst>
          <pc:docMk/>
          <pc:sldMk cId="2220157587" sldId="508"/>
        </pc:sldMkLst>
        <pc:spChg chg="mod">
          <ac:chgData name="Swenson, Jody" userId="f700768a-5749-4e0f-98d7-2b523cc7d418" providerId="ADAL" clId="{CFA3B296-8384-4734-A122-E0F96EEFB07C}" dt="2021-03-22T20:27:34.421" v="4" actId="20577"/>
          <ac:spMkLst>
            <pc:docMk/>
            <pc:sldMk cId="2220157587" sldId="508"/>
            <ac:spMk id="8" creationId="{00000000-0000-0000-0000-000000000000}"/>
          </ac:spMkLst>
        </pc:spChg>
      </pc:sldChg>
      <pc:sldChg chg="ord">
        <pc:chgData name="Swenson, Jody" userId="f700768a-5749-4e0f-98d7-2b523cc7d418" providerId="ADAL" clId="{CFA3B296-8384-4734-A122-E0F96EEFB07C}" dt="2021-03-22T20:25:45.183" v="3"/>
        <pc:sldMkLst>
          <pc:docMk/>
          <pc:sldMk cId="266535022" sldId="517"/>
        </pc:sldMkLst>
      </pc:sldChg>
      <pc:sldChg chg="ord">
        <pc:chgData name="Swenson, Jody" userId="f700768a-5749-4e0f-98d7-2b523cc7d418" providerId="ADAL" clId="{CFA3B296-8384-4734-A122-E0F96EEFB07C}" dt="2021-03-22T20:28:15.079" v="6"/>
        <pc:sldMkLst>
          <pc:docMk/>
          <pc:sldMk cId="2521178296" sldId="530"/>
        </pc:sldMkLst>
      </pc:sldChg>
      <pc:sldChg chg="modSp">
        <pc:chgData name="Swenson, Jody" userId="f700768a-5749-4e0f-98d7-2b523cc7d418" providerId="ADAL" clId="{CFA3B296-8384-4734-A122-E0F96EEFB07C}" dt="2021-03-24T19:45:19.265" v="139" actId="20577"/>
        <pc:sldMkLst>
          <pc:docMk/>
          <pc:sldMk cId="1804909437" sldId="536"/>
        </pc:sldMkLst>
        <pc:spChg chg="mod">
          <ac:chgData name="Swenson, Jody" userId="f700768a-5749-4e0f-98d7-2b523cc7d418" providerId="ADAL" clId="{CFA3B296-8384-4734-A122-E0F96EEFB07C}" dt="2021-03-24T19:45:19.265" v="139" actId="20577"/>
          <ac:spMkLst>
            <pc:docMk/>
            <pc:sldMk cId="1804909437" sldId="536"/>
            <ac:spMk id="8" creationId="{00000000-0000-0000-0000-000000000000}"/>
          </ac:spMkLst>
        </pc:spChg>
      </pc:sldChg>
      <pc:sldChg chg="modSp">
        <pc:chgData name="Swenson, Jody" userId="f700768a-5749-4e0f-98d7-2b523cc7d418" providerId="ADAL" clId="{CFA3B296-8384-4734-A122-E0F96EEFB07C}" dt="2021-03-24T19:34:16.335" v="137" actId="6549"/>
        <pc:sldMkLst>
          <pc:docMk/>
          <pc:sldMk cId="1746661651" sldId="537"/>
        </pc:sldMkLst>
        <pc:spChg chg="mod">
          <ac:chgData name="Swenson, Jody" userId="f700768a-5749-4e0f-98d7-2b523cc7d418" providerId="ADAL" clId="{CFA3B296-8384-4734-A122-E0F96EEFB07C}" dt="2021-03-24T19:34:16.335" v="137" actId="6549"/>
          <ac:spMkLst>
            <pc:docMk/>
            <pc:sldMk cId="1746661651" sldId="537"/>
            <ac:spMk id="8" creationId="{00000000-0000-0000-0000-000000000000}"/>
          </ac:spMkLst>
        </pc:spChg>
      </pc:sldChg>
      <pc:sldChg chg="modSp">
        <pc:chgData name="Swenson, Jody" userId="f700768a-5749-4e0f-98d7-2b523cc7d418" providerId="ADAL" clId="{CFA3B296-8384-4734-A122-E0F96EEFB07C}" dt="2021-03-24T19:46:46.265" v="140" actId="20577"/>
        <pc:sldMkLst>
          <pc:docMk/>
          <pc:sldMk cId="15737870" sldId="538"/>
        </pc:sldMkLst>
        <pc:spChg chg="mod">
          <ac:chgData name="Swenson, Jody" userId="f700768a-5749-4e0f-98d7-2b523cc7d418" providerId="ADAL" clId="{CFA3B296-8384-4734-A122-E0F96EEFB07C}" dt="2021-03-24T19:46:46.265" v="140" actId="20577"/>
          <ac:spMkLst>
            <pc:docMk/>
            <pc:sldMk cId="15737870" sldId="538"/>
            <ac:spMk id="8" creationId="{00000000-0000-0000-0000-000000000000}"/>
          </ac:spMkLst>
        </pc:spChg>
      </pc:sldChg>
      <pc:sldChg chg="modSp mod">
        <pc:chgData name="Swenson, Jody" userId="f700768a-5749-4e0f-98d7-2b523cc7d418" providerId="ADAL" clId="{CFA3B296-8384-4734-A122-E0F96EEFB07C}" dt="2021-03-24T19:48:37.290" v="147" actId="20577"/>
        <pc:sldMkLst>
          <pc:docMk/>
          <pc:sldMk cId="1557701734" sldId="539"/>
        </pc:sldMkLst>
        <pc:spChg chg="mod">
          <ac:chgData name="Swenson, Jody" userId="f700768a-5749-4e0f-98d7-2b523cc7d418" providerId="ADAL" clId="{CFA3B296-8384-4734-A122-E0F96EEFB07C}" dt="2021-03-24T19:48:37.290" v="147" actId="20577"/>
          <ac:spMkLst>
            <pc:docMk/>
            <pc:sldMk cId="1557701734" sldId="539"/>
            <ac:spMk id="8" creationId="{00000000-0000-0000-0000-000000000000}"/>
          </ac:spMkLst>
        </pc:spChg>
      </pc:sldChg>
      <pc:sldChg chg="modSp mod">
        <pc:chgData name="Swenson, Jody" userId="f700768a-5749-4e0f-98d7-2b523cc7d418" providerId="ADAL" clId="{CFA3B296-8384-4734-A122-E0F96EEFB07C}" dt="2021-03-24T19:50:15.845" v="153" actId="20577"/>
        <pc:sldMkLst>
          <pc:docMk/>
          <pc:sldMk cId="3263863982" sldId="545"/>
        </pc:sldMkLst>
        <pc:spChg chg="mod">
          <ac:chgData name="Swenson, Jody" userId="f700768a-5749-4e0f-98d7-2b523cc7d418" providerId="ADAL" clId="{CFA3B296-8384-4734-A122-E0F96EEFB07C}" dt="2021-03-24T19:50:15.845" v="153" actId="20577"/>
          <ac:spMkLst>
            <pc:docMk/>
            <pc:sldMk cId="3263863982" sldId="545"/>
            <ac:spMk id="8" creationId="{00000000-0000-0000-0000-000000000000}"/>
          </ac:spMkLst>
        </pc:spChg>
      </pc:sldChg>
      <pc:sldChg chg="modSp mod ord modAnim">
        <pc:chgData name="Swenson, Jody" userId="f700768a-5749-4e0f-98d7-2b523cc7d418" providerId="ADAL" clId="{CFA3B296-8384-4734-A122-E0F96EEFB07C}" dt="2021-03-24T17:12:48.191" v="129" actId="20577"/>
        <pc:sldMkLst>
          <pc:docMk/>
          <pc:sldMk cId="2681654516" sldId="546"/>
        </pc:sldMkLst>
        <pc:spChg chg="mod">
          <ac:chgData name="Swenson, Jody" userId="f700768a-5749-4e0f-98d7-2b523cc7d418" providerId="ADAL" clId="{CFA3B296-8384-4734-A122-E0F96EEFB07C}" dt="2021-03-24T17:12:48.191" v="129" actId="20577"/>
          <ac:spMkLst>
            <pc:docMk/>
            <pc:sldMk cId="2681654516" sldId="546"/>
            <ac:spMk id="8" creationId="{00000000-0000-0000-0000-000000000000}"/>
          </ac:spMkLst>
        </pc:spChg>
      </pc:sldChg>
    </pc:docChg>
  </pc:docChgLst>
  <pc:docChgLst>
    <pc:chgData name="Swenson, Jody" userId="f700768a-5749-4e0f-98d7-2b523cc7d418" providerId="ADAL" clId="{D0A35A40-F814-4792-BFD7-EA7ED42909F4}"/>
    <pc:docChg chg="custSel addSld delSld modSld sldOrd">
      <pc:chgData name="Swenson, Jody" userId="f700768a-5749-4e0f-98d7-2b523cc7d418" providerId="ADAL" clId="{D0A35A40-F814-4792-BFD7-EA7ED42909F4}" dt="2020-12-02T21:27:27.165" v="3264" actId="20577"/>
      <pc:docMkLst>
        <pc:docMk/>
      </pc:docMkLst>
      <pc:sldChg chg="modSp mod">
        <pc:chgData name="Swenson, Jody" userId="f700768a-5749-4e0f-98d7-2b523cc7d418" providerId="ADAL" clId="{D0A35A40-F814-4792-BFD7-EA7ED42909F4}" dt="2020-12-02T21:27:27.165" v="3264" actId="20577"/>
        <pc:sldMkLst>
          <pc:docMk/>
          <pc:sldMk cId="23034046" sldId="500"/>
        </pc:sldMkLst>
        <pc:spChg chg="mod">
          <ac:chgData name="Swenson, Jody" userId="f700768a-5749-4e0f-98d7-2b523cc7d418" providerId="ADAL" clId="{D0A35A40-F814-4792-BFD7-EA7ED42909F4}" dt="2020-12-02T21:27:27.165" v="3264" actId="20577"/>
          <ac:spMkLst>
            <pc:docMk/>
            <pc:sldMk cId="23034046" sldId="500"/>
            <ac:spMk id="4" creationId="{00000000-0000-0000-0000-000000000000}"/>
          </ac:spMkLst>
        </pc:spChg>
      </pc:sldChg>
      <pc:sldChg chg="addSp delSp modSp mod modAnim">
        <pc:chgData name="Swenson, Jody" userId="f700768a-5749-4e0f-98d7-2b523cc7d418" providerId="ADAL" clId="{D0A35A40-F814-4792-BFD7-EA7ED42909F4}" dt="2020-11-27T23:41:34.405" v="253" actId="14100"/>
        <pc:sldMkLst>
          <pc:docMk/>
          <pc:sldMk cId="994818413" sldId="505"/>
        </pc:sldMkLst>
        <pc:spChg chg="mod">
          <ac:chgData name="Swenson, Jody" userId="f700768a-5749-4e0f-98d7-2b523cc7d418" providerId="ADAL" clId="{D0A35A40-F814-4792-BFD7-EA7ED42909F4}" dt="2020-11-27T23:41:34.405" v="253" actId="14100"/>
          <ac:spMkLst>
            <pc:docMk/>
            <pc:sldMk cId="994818413" sldId="505"/>
            <ac:spMk id="2" creationId="{00000000-0000-0000-0000-000000000000}"/>
          </ac:spMkLst>
        </pc:spChg>
        <pc:picChg chg="del mod">
          <ac:chgData name="Swenson, Jody" userId="f700768a-5749-4e0f-98d7-2b523cc7d418" providerId="ADAL" clId="{D0A35A40-F814-4792-BFD7-EA7ED42909F4}" dt="2020-11-27T23:41:15.817" v="235" actId="478"/>
          <ac:picMkLst>
            <pc:docMk/>
            <pc:sldMk cId="994818413" sldId="505"/>
            <ac:picMk id="4" creationId="{E429EE2F-C9F0-4C3F-909E-B1444E6712AE}"/>
          </ac:picMkLst>
        </pc:picChg>
        <pc:picChg chg="add mod">
          <ac:chgData name="Swenson, Jody" userId="f700768a-5749-4e0f-98d7-2b523cc7d418" providerId="ADAL" clId="{D0A35A40-F814-4792-BFD7-EA7ED42909F4}" dt="2020-11-27T23:41:23.458" v="245" actId="1038"/>
          <ac:picMkLst>
            <pc:docMk/>
            <pc:sldMk cId="994818413" sldId="505"/>
            <ac:picMk id="5" creationId="{1598A00C-6A6F-46FF-AC41-C3ACF8486821}"/>
          </ac:picMkLst>
        </pc:picChg>
      </pc:sldChg>
      <pc:sldChg chg="addSp delSp modSp mod modAnim">
        <pc:chgData name="Swenson, Jody" userId="f700768a-5749-4e0f-98d7-2b523cc7d418" providerId="ADAL" clId="{D0A35A40-F814-4792-BFD7-EA7ED42909F4}" dt="2020-11-28T00:15:04.952" v="316" actId="20577"/>
        <pc:sldMkLst>
          <pc:docMk/>
          <pc:sldMk cId="3216317685" sldId="506"/>
        </pc:sldMkLst>
        <pc:spChg chg="mod">
          <ac:chgData name="Swenson, Jody" userId="f700768a-5749-4e0f-98d7-2b523cc7d418" providerId="ADAL" clId="{D0A35A40-F814-4792-BFD7-EA7ED42909F4}" dt="2020-11-28T00:15:04.952" v="316" actId="20577"/>
          <ac:spMkLst>
            <pc:docMk/>
            <pc:sldMk cId="3216317685" sldId="506"/>
            <ac:spMk id="8" creationId="{00000000-0000-0000-0000-000000000000}"/>
          </ac:spMkLst>
        </pc:spChg>
        <pc:picChg chg="add mod">
          <ac:chgData name="Swenson, Jody" userId="f700768a-5749-4e0f-98d7-2b523cc7d418" providerId="ADAL" clId="{D0A35A40-F814-4792-BFD7-EA7ED42909F4}" dt="2020-11-28T00:12:55.685" v="289" actId="1076"/>
          <ac:picMkLst>
            <pc:docMk/>
            <pc:sldMk cId="3216317685" sldId="506"/>
            <ac:picMk id="5" creationId="{C90D2B74-7161-4083-B816-9C4A433E7FBA}"/>
          </ac:picMkLst>
        </pc:picChg>
        <pc:picChg chg="del">
          <ac:chgData name="Swenson, Jody" userId="f700768a-5749-4e0f-98d7-2b523cc7d418" providerId="ADAL" clId="{D0A35A40-F814-4792-BFD7-EA7ED42909F4}" dt="2020-11-28T00:12:23.261" v="284" actId="478"/>
          <ac:picMkLst>
            <pc:docMk/>
            <pc:sldMk cId="3216317685" sldId="506"/>
            <ac:picMk id="6" creationId="{3D06852C-DCC1-463A-AC28-2872570BE1FA}"/>
          </ac:picMkLst>
        </pc:picChg>
      </pc:sldChg>
      <pc:sldChg chg="modSp mod">
        <pc:chgData name="Swenson, Jody" userId="f700768a-5749-4e0f-98d7-2b523cc7d418" providerId="ADAL" clId="{D0A35A40-F814-4792-BFD7-EA7ED42909F4}" dt="2020-11-28T00:13:44.899" v="299" actId="1035"/>
        <pc:sldMkLst>
          <pc:docMk/>
          <pc:sldMk cId="4072912163" sldId="507"/>
        </pc:sldMkLst>
        <pc:spChg chg="mod">
          <ac:chgData name="Swenson, Jody" userId="f700768a-5749-4e0f-98d7-2b523cc7d418" providerId="ADAL" clId="{D0A35A40-F814-4792-BFD7-EA7ED42909F4}" dt="2020-11-28T00:13:44.899" v="299" actId="1035"/>
          <ac:spMkLst>
            <pc:docMk/>
            <pc:sldMk cId="4072912163" sldId="507"/>
            <ac:spMk id="8" creationId="{00000000-0000-0000-0000-000000000000}"/>
          </ac:spMkLst>
        </pc:spChg>
        <pc:picChg chg="mod">
          <ac:chgData name="Swenson, Jody" userId="f700768a-5749-4e0f-98d7-2b523cc7d418" providerId="ADAL" clId="{D0A35A40-F814-4792-BFD7-EA7ED42909F4}" dt="2020-11-28T00:13:44.899" v="299" actId="1035"/>
          <ac:picMkLst>
            <pc:docMk/>
            <pc:sldMk cId="4072912163" sldId="507"/>
            <ac:picMk id="3" creationId="{E8178A63-3C2D-4049-886E-9BF8D2E34D13}"/>
          </ac:picMkLst>
        </pc:picChg>
      </pc:sldChg>
      <pc:sldChg chg="modSp modAnim">
        <pc:chgData name="Swenson, Jody" userId="f700768a-5749-4e0f-98d7-2b523cc7d418" providerId="ADAL" clId="{D0A35A40-F814-4792-BFD7-EA7ED42909F4}" dt="2020-11-28T00:51:55.040" v="774" actId="20577"/>
        <pc:sldMkLst>
          <pc:docMk/>
          <pc:sldMk cId="2220157587" sldId="508"/>
        </pc:sldMkLst>
        <pc:spChg chg="mod">
          <ac:chgData name="Swenson, Jody" userId="f700768a-5749-4e0f-98d7-2b523cc7d418" providerId="ADAL" clId="{D0A35A40-F814-4792-BFD7-EA7ED42909F4}" dt="2020-11-28T00:51:55.040" v="774" actId="20577"/>
          <ac:spMkLst>
            <pc:docMk/>
            <pc:sldMk cId="2220157587" sldId="508"/>
            <ac:spMk id="8" creationId="{00000000-0000-0000-0000-000000000000}"/>
          </ac:spMkLst>
        </pc:spChg>
      </pc:sldChg>
      <pc:sldChg chg="addSp delSp modSp mod delAnim modAnim">
        <pc:chgData name="Swenson, Jody" userId="f700768a-5749-4e0f-98d7-2b523cc7d418" providerId="ADAL" clId="{D0A35A40-F814-4792-BFD7-EA7ED42909F4}" dt="2020-11-28T00:40:00.842" v="513"/>
        <pc:sldMkLst>
          <pc:docMk/>
          <pc:sldMk cId="2779060967" sldId="509"/>
        </pc:sldMkLst>
        <pc:spChg chg="mod">
          <ac:chgData name="Swenson, Jody" userId="f700768a-5749-4e0f-98d7-2b523cc7d418" providerId="ADAL" clId="{D0A35A40-F814-4792-BFD7-EA7ED42909F4}" dt="2020-11-28T00:39:16.829" v="487" actId="1035"/>
          <ac:spMkLst>
            <pc:docMk/>
            <pc:sldMk cId="2779060967" sldId="509"/>
            <ac:spMk id="2"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4"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6"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13"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25" creationId="{00000000-0000-0000-0000-000000000000}"/>
          </ac:spMkLst>
        </pc:spChg>
        <pc:spChg chg="mod">
          <ac:chgData name="Swenson, Jody" userId="f700768a-5749-4e0f-98d7-2b523cc7d418" providerId="ADAL" clId="{D0A35A40-F814-4792-BFD7-EA7ED42909F4}" dt="2020-11-28T00:39:23.712" v="494" actId="1035"/>
          <ac:spMkLst>
            <pc:docMk/>
            <pc:sldMk cId="2779060967" sldId="509"/>
            <ac:spMk id="26"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27" creationId="{00000000-0000-0000-0000-000000000000}"/>
          </ac:spMkLst>
        </pc:spChg>
        <pc:spChg chg="mod">
          <ac:chgData name="Swenson, Jody" userId="f700768a-5749-4e0f-98d7-2b523cc7d418" providerId="ADAL" clId="{D0A35A40-F814-4792-BFD7-EA7ED42909F4}" dt="2020-11-28T00:39:05.651" v="475" actId="14100"/>
          <ac:spMkLst>
            <pc:docMk/>
            <pc:sldMk cId="2779060967" sldId="509"/>
            <ac:spMk id="32"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83"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89"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90"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97"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98" creationId="{00000000-0000-0000-0000-000000000000}"/>
          </ac:spMkLst>
        </pc:spChg>
        <pc:spChg chg="mod">
          <ac:chgData name="Swenson, Jody" userId="f700768a-5749-4e0f-98d7-2b523cc7d418" providerId="ADAL" clId="{D0A35A40-F814-4792-BFD7-EA7ED42909F4}" dt="2020-11-28T00:39:16.829" v="487" actId="1035"/>
          <ac:spMkLst>
            <pc:docMk/>
            <pc:sldMk cId="2779060967" sldId="509"/>
            <ac:spMk id="100" creationId="{00000000-0000-0000-0000-000000000000}"/>
          </ac:spMkLst>
        </pc:spChg>
        <pc:spChg chg="mod">
          <ac:chgData name="Swenson, Jody" userId="f700768a-5749-4e0f-98d7-2b523cc7d418" providerId="ADAL" clId="{D0A35A40-F814-4792-BFD7-EA7ED42909F4}" dt="2020-11-28T00:39:41.443" v="512" actId="14100"/>
          <ac:spMkLst>
            <pc:docMk/>
            <pc:sldMk cId="2779060967" sldId="509"/>
            <ac:spMk id="104" creationId="{00000000-0000-0000-0000-000000000000}"/>
          </ac:spMkLst>
        </pc:spChg>
        <pc:picChg chg="del mod">
          <ac:chgData name="Swenson, Jody" userId="f700768a-5749-4e0f-98d7-2b523cc7d418" providerId="ADAL" clId="{D0A35A40-F814-4792-BFD7-EA7ED42909F4}" dt="2020-11-28T00:38:32.842" v="472" actId="478"/>
          <ac:picMkLst>
            <pc:docMk/>
            <pc:sldMk cId="2779060967" sldId="509"/>
            <ac:picMk id="5" creationId="{09A14301-4889-43BB-8C63-27D331FC08F3}"/>
          </ac:picMkLst>
        </pc:picChg>
        <pc:picChg chg="add mod">
          <ac:chgData name="Swenson, Jody" userId="f700768a-5749-4e0f-98d7-2b523cc7d418" providerId="ADAL" clId="{D0A35A40-F814-4792-BFD7-EA7ED42909F4}" dt="2020-11-28T00:38:24.397" v="471" actId="1076"/>
          <ac:picMkLst>
            <pc:docMk/>
            <pc:sldMk cId="2779060967" sldId="509"/>
            <ac:picMk id="24" creationId="{0E227500-E29D-4215-9C54-0123668DB5C9}"/>
          </ac:picMkLst>
        </pc:picChg>
        <pc:cxnChg chg="mod">
          <ac:chgData name="Swenson, Jody" userId="f700768a-5749-4e0f-98d7-2b523cc7d418" providerId="ADAL" clId="{D0A35A40-F814-4792-BFD7-EA7ED42909F4}" dt="2020-11-28T00:39:16.829" v="487" actId="1035"/>
          <ac:cxnSpMkLst>
            <pc:docMk/>
            <pc:sldMk cId="2779060967" sldId="509"/>
            <ac:cxnSpMk id="82" creationId="{00000000-0000-0000-0000-000000000000}"/>
          </ac:cxnSpMkLst>
        </pc:cxnChg>
        <pc:cxnChg chg="mod">
          <ac:chgData name="Swenson, Jody" userId="f700768a-5749-4e0f-98d7-2b523cc7d418" providerId="ADAL" clId="{D0A35A40-F814-4792-BFD7-EA7ED42909F4}" dt="2020-11-28T00:39:16.829" v="487" actId="1035"/>
          <ac:cxnSpMkLst>
            <pc:docMk/>
            <pc:sldMk cId="2779060967" sldId="509"/>
            <ac:cxnSpMk id="86" creationId="{00000000-0000-0000-0000-000000000000}"/>
          </ac:cxnSpMkLst>
        </pc:cxnChg>
        <pc:cxnChg chg="mod">
          <ac:chgData name="Swenson, Jody" userId="f700768a-5749-4e0f-98d7-2b523cc7d418" providerId="ADAL" clId="{D0A35A40-F814-4792-BFD7-EA7ED42909F4}" dt="2020-11-28T00:39:16.829" v="487" actId="1035"/>
          <ac:cxnSpMkLst>
            <pc:docMk/>
            <pc:sldMk cId="2779060967" sldId="509"/>
            <ac:cxnSpMk id="87" creationId="{00000000-0000-0000-0000-000000000000}"/>
          </ac:cxnSpMkLst>
        </pc:cxnChg>
        <pc:cxnChg chg="mod">
          <ac:chgData name="Swenson, Jody" userId="f700768a-5749-4e0f-98d7-2b523cc7d418" providerId="ADAL" clId="{D0A35A40-F814-4792-BFD7-EA7ED42909F4}" dt="2020-11-28T00:39:16.829" v="487" actId="1035"/>
          <ac:cxnSpMkLst>
            <pc:docMk/>
            <pc:sldMk cId="2779060967" sldId="509"/>
            <ac:cxnSpMk id="88" creationId="{00000000-0000-0000-0000-000000000000}"/>
          </ac:cxnSpMkLst>
        </pc:cxnChg>
        <pc:cxnChg chg="mod">
          <ac:chgData name="Swenson, Jody" userId="f700768a-5749-4e0f-98d7-2b523cc7d418" providerId="ADAL" clId="{D0A35A40-F814-4792-BFD7-EA7ED42909F4}" dt="2020-11-28T00:39:16.829" v="487" actId="1035"/>
          <ac:cxnSpMkLst>
            <pc:docMk/>
            <pc:sldMk cId="2779060967" sldId="509"/>
            <ac:cxnSpMk id="92" creationId="{00000000-0000-0000-0000-000000000000}"/>
          </ac:cxnSpMkLst>
        </pc:cxnChg>
        <pc:cxnChg chg="mod">
          <ac:chgData name="Swenson, Jody" userId="f700768a-5749-4e0f-98d7-2b523cc7d418" providerId="ADAL" clId="{D0A35A40-F814-4792-BFD7-EA7ED42909F4}" dt="2020-11-28T00:39:16.829" v="487" actId="1035"/>
          <ac:cxnSpMkLst>
            <pc:docMk/>
            <pc:sldMk cId="2779060967" sldId="509"/>
            <ac:cxnSpMk id="94" creationId="{00000000-0000-0000-0000-000000000000}"/>
          </ac:cxnSpMkLst>
        </pc:cxnChg>
      </pc:sldChg>
      <pc:sldChg chg="del">
        <pc:chgData name="Swenson, Jody" userId="f700768a-5749-4e0f-98d7-2b523cc7d418" providerId="ADAL" clId="{D0A35A40-F814-4792-BFD7-EA7ED42909F4}" dt="2020-11-23T20:13:41.836" v="218" actId="47"/>
        <pc:sldMkLst>
          <pc:docMk/>
          <pc:sldMk cId="1223749278" sldId="510"/>
        </pc:sldMkLst>
      </pc:sldChg>
      <pc:sldChg chg="ord">
        <pc:chgData name="Swenson, Jody" userId="f700768a-5749-4e0f-98d7-2b523cc7d418" providerId="ADAL" clId="{D0A35A40-F814-4792-BFD7-EA7ED42909F4}" dt="2020-11-28T00:46:34.256" v="612"/>
        <pc:sldMkLst>
          <pc:docMk/>
          <pc:sldMk cId="2292132695" sldId="519"/>
        </pc:sldMkLst>
      </pc:sldChg>
      <pc:sldChg chg="addSp delSp modSp mod delAnim modAnim">
        <pc:chgData name="Swenson, Jody" userId="f700768a-5749-4e0f-98d7-2b523cc7d418" providerId="ADAL" clId="{D0A35A40-F814-4792-BFD7-EA7ED42909F4}" dt="2020-11-29T02:28:04.435" v="1417"/>
        <pc:sldMkLst>
          <pc:docMk/>
          <pc:sldMk cId="1164569483" sldId="520"/>
        </pc:sldMkLst>
        <pc:picChg chg="add mod">
          <ac:chgData name="Swenson, Jody" userId="f700768a-5749-4e0f-98d7-2b523cc7d418" providerId="ADAL" clId="{D0A35A40-F814-4792-BFD7-EA7ED42909F4}" dt="2020-11-29T02:26:58.293" v="1398" actId="1037"/>
          <ac:picMkLst>
            <pc:docMk/>
            <pc:sldMk cId="1164569483" sldId="520"/>
            <ac:picMk id="4" creationId="{CFA485AA-F0D0-47E6-BE06-4195308D5003}"/>
          </ac:picMkLst>
        </pc:picChg>
        <pc:picChg chg="del">
          <ac:chgData name="Swenson, Jody" userId="f700768a-5749-4e0f-98d7-2b523cc7d418" providerId="ADAL" clId="{D0A35A40-F814-4792-BFD7-EA7ED42909F4}" dt="2020-11-29T02:26:45.986" v="1358" actId="478"/>
          <ac:picMkLst>
            <pc:docMk/>
            <pc:sldMk cId="1164569483" sldId="520"/>
            <ac:picMk id="5" creationId="{22088E43-B190-40EA-8FA7-CA5D8ECA0EDD}"/>
          </ac:picMkLst>
        </pc:picChg>
        <pc:picChg chg="del">
          <ac:chgData name="Swenson, Jody" userId="f700768a-5749-4e0f-98d7-2b523cc7d418" providerId="ADAL" clId="{D0A35A40-F814-4792-BFD7-EA7ED42909F4}" dt="2020-11-29T02:27:28.658" v="1405" actId="478"/>
          <ac:picMkLst>
            <pc:docMk/>
            <pc:sldMk cId="1164569483" sldId="520"/>
            <ac:picMk id="7" creationId="{099427D0-D111-4A40-8501-AEF2B3C622BC}"/>
          </ac:picMkLst>
        </pc:picChg>
        <pc:picChg chg="add mod">
          <ac:chgData name="Swenson, Jody" userId="f700768a-5749-4e0f-98d7-2b523cc7d418" providerId="ADAL" clId="{D0A35A40-F814-4792-BFD7-EA7ED42909F4}" dt="2020-11-29T02:27:37.121" v="1413" actId="1038"/>
          <ac:picMkLst>
            <pc:docMk/>
            <pc:sldMk cId="1164569483" sldId="520"/>
            <ac:picMk id="9" creationId="{BB641EE3-5ADA-4692-A9FA-754F8CCC75BB}"/>
          </ac:picMkLst>
        </pc:picChg>
      </pc:sldChg>
      <pc:sldChg chg="ord">
        <pc:chgData name="Swenson, Jody" userId="f700768a-5749-4e0f-98d7-2b523cc7d418" providerId="ADAL" clId="{D0A35A40-F814-4792-BFD7-EA7ED42909F4}" dt="2020-11-28T01:07:06.107" v="1228"/>
        <pc:sldMkLst>
          <pc:docMk/>
          <pc:sldMk cId="1463671980" sldId="521"/>
        </pc:sldMkLst>
      </pc:sldChg>
      <pc:sldChg chg="addSp delSp modSp mod modAnim">
        <pc:chgData name="Swenson, Jody" userId="f700768a-5749-4e0f-98d7-2b523cc7d418" providerId="ADAL" clId="{D0A35A40-F814-4792-BFD7-EA7ED42909F4}" dt="2020-11-28T00:16:38.513" v="468" actId="20577"/>
        <pc:sldMkLst>
          <pc:docMk/>
          <pc:sldMk cId="283752610" sldId="524"/>
        </pc:sldMkLst>
        <pc:spChg chg="mod">
          <ac:chgData name="Swenson, Jody" userId="f700768a-5749-4e0f-98d7-2b523cc7d418" providerId="ADAL" clId="{D0A35A40-F814-4792-BFD7-EA7ED42909F4}" dt="2020-11-28T00:16:38.513" v="468" actId="20577"/>
          <ac:spMkLst>
            <pc:docMk/>
            <pc:sldMk cId="283752610" sldId="524"/>
            <ac:spMk id="8" creationId="{00000000-0000-0000-0000-000000000000}"/>
          </ac:spMkLst>
        </pc:spChg>
        <pc:picChg chg="add mod">
          <ac:chgData name="Swenson, Jody" userId="f700768a-5749-4e0f-98d7-2b523cc7d418" providerId="ADAL" clId="{D0A35A40-F814-4792-BFD7-EA7ED42909F4}" dt="2020-11-28T00:14:23.865" v="309" actId="14100"/>
          <ac:picMkLst>
            <pc:docMk/>
            <pc:sldMk cId="283752610" sldId="524"/>
            <ac:picMk id="5" creationId="{1FF8736D-5BBD-4DE6-8DD5-3806CC38BBD1}"/>
          </ac:picMkLst>
        </pc:picChg>
        <pc:picChg chg="del">
          <ac:chgData name="Swenson, Jody" userId="f700768a-5749-4e0f-98d7-2b523cc7d418" providerId="ADAL" clId="{D0A35A40-F814-4792-BFD7-EA7ED42909F4}" dt="2020-11-28T00:14:06.061" v="300" actId="478"/>
          <ac:picMkLst>
            <pc:docMk/>
            <pc:sldMk cId="283752610" sldId="524"/>
            <ac:picMk id="6" creationId="{83B655A5-19C9-4003-B775-7FDFE1784F21}"/>
          </ac:picMkLst>
        </pc:picChg>
      </pc:sldChg>
      <pc:sldChg chg="del">
        <pc:chgData name="Swenson, Jody" userId="f700768a-5749-4e0f-98d7-2b523cc7d418" providerId="ADAL" clId="{D0A35A40-F814-4792-BFD7-EA7ED42909F4}" dt="2020-11-23T20:13:55.652" v="220" actId="47"/>
        <pc:sldMkLst>
          <pc:docMk/>
          <pc:sldMk cId="1518581584" sldId="525"/>
        </pc:sldMkLst>
      </pc:sldChg>
      <pc:sldChg chg="modSp mod modAnim">
        <pc:chgData name="Swenson, Jody" userId="f700768a-5749-4e0f-98d7-2b523cc7d418" providerId="ADAL" clId="{D0A35A40-F814-4792-BFD7-EA7ED42909F4}" dt="2020-11-28T01:06:29.509" v="1226" actId="20577"/>
        <pc:sldMkLst>
          <pc:docMk/>
          <pc:sldMk cId="2785330209" sldId="527"/>
        </pc:sldMkLst>
        <pc:spChg chg="mod">
          <ac:chgData name="Swenson, Jody" userId="f700768a-5749-4e0f-98d7-2b523cc7d418" providerId="ADAL" clId="{D0A35A40-F814-4792-BFD7-EA7ED42909F4}" dt="2020-11-28T01:06:29.509" v="1226" actId="20577"/>
          <ac:spMkLst>
            <pc:docMk/>
            <pc:sldMk cId="2785330209" sldId="527"/>
            <ac:spMk id="11" creationId="{00000000-0000-0000-0000-000000000000}"/>
          </ac:spMkLst>
        </pc:spChg>
        <pc:picChg chg="mod">
          <ac:chgData name="Swenson, Jody" userId="f700768a-5749-4e0f-98d7-2b523cc7d418" providerId="ADAL" clId="{D0A35A40-F814-4792-BFD7-EA7ED42909F4}" dt="2020-11-28T01:04:28.582" v="1126" actId="14100"/>
          <ac:picMkLst>
            <pc:docMk/>
            <pc:sldMk cId="2785330209" sldId="527"/>
            <ac:picMk id="5" creationId="{06CE2B69-70D0-4EFD-87FB-7255B4E1C033}"/>
          </ac:picMkLst>
        </pc:picChg>
      </pc:sldChg>
      <pc:sldChg chg="modSp ord">
        <pc:chgData name="Swenson, Jody" userId="f700768a-5749-4e0f-98d7-2b523cc7d418" providerId="ADAL" clId="{D0A35A40-F814-4792-BFD7-EA7ED42909F4}" dt="2020-11-28T00:47:05.221" v="614"/>
        <pc:sldMkLst>
          <pc:docMk/>
          <pc:sldMk cId="1870188496" sldId="528"/>
        </pc:sldMkLst>
        <pc:spChg chg="mod">
          <ac:chgData name="Swenson, Jody" userId="f700768a-5749-4e0f-98d7-2b523cc7d418" providerId="ADAL" clId="{D0A35A40-F814-4792-BFD7-EA7ED42909F4}" dt="2020-11-19T00:56:40.849" v="1" actId="255"/>
          <ac:spMkLst>
            <pc:docMk/>
            <pc:sldMk cId="1870188496" sldId="528"/>
            <ac:spMk id="8" creationId="{00000000-0000-0000-0000-000000000000}"/>
          </ac:spMkLst>
        </pc:spChg>
      </pc:sldChg>
      <pc:sldChg chg="modSp mod modAnim">
        <pc:chgData name="Swenson, Jody" userId="f700768a-5749-4e0f-98d7-2b523cc7d418" providerId="ADAL" clId="{D0A35A40-F814-4792-BFD7-EA7ED42909F4}" dt="2020-11-28T01:04:10.835" v="1124" actId="20577"/>
        <pc:sldMkLst>
          <pc:docMk/>
          <pc:sldMk cId="540581572" sldId="529"/>
        </pc:sldMkLst>
        <pc:spChg chg="mod">
          <ac:chgData name="Swenson, Jody" userId="f700768a-5749-4e0f-98d7-2b523cc7d418" providerId="ADAL" clId="{D0A35A40-F814-4792-BFD7-EA7ED42909F4}" dt="2020-11-28T01:04:10.835" v="1124" actId="20577"/>
          <ac:spMkLst>
            <pc:docMk/>
            <pc:sldMk cId="540581572" sldId="529"/>
            <ac:spMk id="8" creationId="{00000000-0000-0000-0000-000000000000}"/>
          </ac:spMkLst>
        </pc:spChg>
        <pc:picChg chg="mod">
          <ac:chgData name="Swenson, Jody" userId="f700768a-5749-4e0f-98d7-2b523cc7d418" providerId="ADAL" clId="{D0A35A40-F814-4792-BFD7-EA7ED42909F4}" dt="2020-11-28T01:01:51.982" v="1103" actId="14100"/>
          <ac:picMkLst>
            <pc:docMk/>
            <pc:sldMk cId="540581572" sldId="529"/>
            <ac:picMk id="5" creationId="{16A12C87-45D3-4EB5-92F7-615928D69F8E}"/>
          </ac:picMkLst>
        </pc:picChg>
      </pc:sldChg>
      <pc:sldChg chg="modSp mod">
        <pc:chgData name="Swenson, Jody" userId="f700768a-5749-4e0f-98d7-2b523cc7d418" providerId="ADAL" clId="{D0A35A40-F814-4792-BFD7-EA7ED42909F4}" dt="2020-11-28T00:48:32.087" v="616" actId="20577"/>
        <pc:sldMkLst>
          <pc:docMk/>
          <pc:sldMk cId="190313698" sldId="533"/>
        </pc:sldMkLst>
        <pc:spChg chg="mod">
          <ac:chgData name="Swenson, Jody" userId="f700768a-5749-4e0f-98d7-2b523cc7d418" providerId="ADAL" clId="{D0A35A40-F814-4792-BFD7-EA7ED42909F4}" dt="2020-11-28T00:48:32.087" v="616" actId="20577"/>
          <ac:spMkLst>
            <pc:docMk/>
            <pc:sldMk cId="190313698" sldId="533"/>
            <ac:spMk id="2" creationId="{00000000-0000-0000-0000-000000000000}"/>
          </ac:spMkLst>
        </pc:spChg>
      </pc:sldChg>
      <pc:sldChg chg="addSp delSp modSp mod delAnim modAnim">
        <pc:chgData name="Swenson, Jody" userId="f700768a-5749-4e0f-98d7-2b523cc7d418" providerId="ADAL" clId="{D0A35A40-F814-4792-BFD7-EA7ED42909F4}" dt="2020-11-29T02:07:06.520" v="1309" actId="1036"/>
        <pc:sldMkLst>
          <pc:docMk/>
          <pc:sldMk cId="3840635772" sldId="534"/>
        </pc:sldMkLst>
        <pc:spChg chg="mod">
          <ac:chgData name="Swenson, Jody" userId="f700768a-5749-4e0f-98d7-2b523cc7d418" providerId="ADAL" clId="{D0A35A40-F814-4792-BFD7-EA7ED42909F4}" dt="2020-11-29T02:05:25.337" v="1294" actId="20577"/>
          <ac:spMkLst>
            <pc:docMk/>
            <pc:sldMk cId="3840635772" sldId="534"/>
            <ac:spMk id="8" creationId="{00000000-0000-0000-0000-000000000000}"/>
          </ac:spMkLst>
        </pc:spChg>
        <pc:picChg chg="add mod">
          <ac:chgData name="Swenson, Jody" userId="f700768a-5749-4e0f-98d7-2b523cc7d418" providerId="ADAL" clId="{D0A35A40-F814-4792-BFD7-EA7ED42909F4}" dt="2020-11-29T01:56:16.855" v="1235" actId="14100"/>
          <ac:picMkLst>
            <pc:docMk/>
            <pc:sldMk cId="3840635772" sldId="534"/>
            <ac:picMk id="4" creationId="{E9E9A58F-4925-4080-A4E7-6D193B720ECD}"/>
          </ac:picMkLst>
        </pc:picChg>
        <pc:picChg chg="del">
          <ac:chgData name="Swenson, Jody" userId="f700768a-5749-4e0f-98d7-2b523cc7d418" providerId="ADAL" clId="{D0A35A40-F814-4792-BFD7-EA7ED42909F4}" dt="2020-11-29T01:55:32.495" v="1229" actId="478"/>
          <ac:picMkLst>
            <pc:docMk/>
            <pc:sldMk cId="3840635772" sldId="534"/>
            <ac:picMk id="5" creationId="{E47CCDB0-4689-4C14-83EA-B60DCCEE2CF4}"/>
          </ac:picMkLst>
        </pc:picChg>
        <pc:picChg chg="del mod">
          <ac:chgData name="Swenson, Jody" userId="f700768a-5749-4e0f-98d7-2b523cc7d418" providerId="ADAL" clId="{D0A35A40-F814-4792-BFD7-EA7ED42909F4}" dt="2020-11-29T02:00:19.007" v="1249" actId="478"/>
          <ac:picMkLst>
            <pc:docMk/>
            <pc:sldMk cId="3840635772" sldId="534"/>
            <ac:picMk id="7" creationId="{D0A283BB-FF2A-4A68-9DEA-7A11E5253702}"/>
          </ac:picMkLst>
        </pc:picChg>
        <pc:picChg chg="add mod">
          <ac:chgData name="Swenson, Jody" userId="f700768a-5749-4e0f-98d7-2b523cc7d418" providerId="ADAL" clId="{D0A35A40-F814-4792-BFD7-EA7ED42909F4}" dt="2020-11-29T02:07:06.520" v="1309" actId="1036"/>
          <ac:picMkLst>
            <pc:docMk/>
            <pc:sldMk cId="3840635772" sldId="534"/>
            <ac:picMk id="9" creationId="{0C00E4FB-B8F4-4A46-80F6-82271AA44A3F}"/>
          </ac:picMkLst>
        </pc:picChg>
        <pc:picChg chg="del">
          <ac:chgData name="Swenson, Jody" userId="f700768a-5749-4e0f-98d7-2b523cc7d418" providerId="ADAL" clId="{D0A35A40-F814-4792-BFD7-EA7ED42909F4}" dt="2020-11-29T02:00:24.410" v="1251" actId="478"/>
          <ac:picMkLst>
            <pc:docMk/>
            <pc:sldMk cId="3840635772" sldId="534"/>
            <ac:picMk id="11" creationId="{10D3ABE5-6639-48E3-8FBF-209CF7236C14}"/>
          </ac:picMkLst>
        </pc:picChg>
        <pc:picChg chg="add mod">
          <ac:chgData name="Swenson, Jody" userId="f700768a-5749-4e0f-98d7-2b523cc7d418" providerId="ADAL" clId="{D0A35A40-F814-4792-BFD7-EA7ED42909F4}" dt="2020-11-29T02:06:59.457" v="1303" actId="14100"/>
          <ac:picMkLst>
            <pc:docMk/>
            <pc:sldMk cId="3840635772" sldId="534"/>
            <ac:picMk id="12" creationId="{BC4E3E60-443A-4107-8A62-6D730E685F56}"/>
          </ac:picMkLst>
        </pc:picChg>
      </pc:sldChg>
      <pc:sldChg chg="addSp delSp modSp mod">
        <pc:chgData name="Swenson, Jody" userId="f700768a-5749-4e0f-98d7-2b523cc7d418" providerId="ADAL" clId="{D0A35A40-F814-4792-BFD7-EA7ED42909F4}" dt="2020-11-29T02:29:02.485" v="1429" actId="1036"/>
        <pc:sldMkLst>
          <pc:docMk/>
          <pc:sldMk cId="275631599" sldId="535"/>
        </pc:sldMkLst>
        <pc:picChg chg="add mod">
          <ac:chgData name="Swenson, Jody" userId="f700768a-5749-4e0f-98d7-2b523cc7d418" providerId="ADAL" clId="{D0A35A40-F814-4792-BFD7-EA7ED42909F4}" dt="2020-11-29T02:29:02.485" v="1429" actId="1036"/>
          <ac:picMkLst>
            <pc:docMk/>
            <pc:sldMk cId="275631599" sldId="535"/>
            <ac:picMk id="4" creationId="{82A21D58-6540-4572-BD27-6F424A439293}"/>
          </ac:picMkLst>
        </pc:picChg>
        <pc:picChg chg="del mod">
          <ac:chgData name="Swenson, Jody" userId="f700768a-5749-4e0f-98d7-2b523cc7d418" providerId="ADAL" clId="{D0A35A40-F814-4792-BFD7-EA7ED42909F4}" dt="2020-11-29T02:28:51.121" v="1424" actId="478"/>
          <ac:picMkLst>
            <pc:docMk/>
            <pc:sldMk cId="275631599" sldId="535"/>
            <ac:picMk id="5" creationId="{B3F09B8C-313F-4C4D-A0A4-1536592C6E3A}"/>
          </ac:picMkLst>
        </pc:picChg>
      </pc:sldChg>
      <pc:sldChg chg="addSp delSp modSp mod delAnim modAnim">
        <pc:chgData name="Swenson, Jody" userId="f700768a-5749-4e0f-98d7-2b523cc7d418" providerId="ADAL" clId="{D0A35A40-F814-4792-BFD7-EA7ED42909F4}" dt="2020-12-02T21:09:44.519" v="2460"/>
        <pc:sldMkLst>
          <pc:docMk/>
          <pc:sldMk cId="1804909437" sldId="536"/>
        </pc:sldMkLst>
        <pc:spChg chg="mod">
          <ac:chgData name="Swenson, Jody" userId="f700768a-5749-4e0f-98d7-2b523cc7d418" providerId="ADAL" clId="{D0A35A40-F814-4792-BFD7-EA7ED42909F4}" dt="2020-12-02T21:07:57.490" v="2453" actId="20577"/>
          <ac:spMkLst>
            <pc:docMk/>
            <pc:sldMk cId="1804909437" sldId="536"/>
            <ac:spMk id="8" creationId="{00000000-0000-0000-0000-000000000000}"/>
          </ac:spMkLst>
        </pc:spChg>
        <pc:picChg chg="del">
          <ac:chgData name="Swenson, Jody" userId="f700768a-5749-4e0f-98d7-2b523cc7d418" providerId="ADAL" clId="{D0A35A40-F814-4792-BFD7-EA7ED42909F4}" dt="2020-11-29T02:13:59.147" v="1314" actId="478"/>
          <ac:picMkLst>
            <pc:docMk/>
            <pc:sldMk cId="1804909437" sldId="536"/>
            <ac:picMk id="4" creationId="{E6211A2C-184E-43A8-B07E-3A2C9865B2AC}"/>
          </ac:picMkLst>
        </pc:picChg>
        <pc:picChg chg="add mod">
          <ac:chgData name="Swenson, Jody" userId="f700768a-5749-4e0f-98d7-2b523cc7d418" providerId="ADAL" clId="{D0A35A40-F814-4792-BFD7-EA7ED42909F4}" dt="2020-12-02T21:00:41.035" v="2198" actId="1038"/>
          <ac:picMkLst>
            <pc:docMk/>
            <pc:sldMk cId="1804909437" sldId="536"/>
            <ac:picMk id="5" creationId="{9BFCDF2B-CB1A-4A14-BF18-D35A5013BF18}"/>
          </ac:picMkLst>
        </pc:picChg>
        <pc:picChg chg="add mod">
          <ac:chgData name="Swenson, Jody" userId="f700768a-5749-4e0f-98d7-2b523cc7d418" providerId="ADAL" clId="{D0A35A40-F814-4792-BFD7-EA7ED42909F4}" dt="2020-12-02T21:00:43.885" v="2204" actId="1038"/>
          <ac:picMkLst>
            <pc:docMk/>
            <pc:sldMk cId="1804909437" sldId="536"/>
            <ac:picMk id="7" creationId="{9B1D3616-0EC5-4D73-8AB0-E01942A73715}"/>
          </ac:picMkLst>
        </pc:picChg>
        <pc:picChg chg="del">
          <ac:chgData name="Swenson, Jody" userId="f700768a-5749-4e0f-98d7-2b523cc7d418" providerId="ADAL" clId="{D0A35A40-F814-4792-BFD7-EA7ED42909F4}" dt="2020-11-29T02:14:46.745" v="1325" actId="478"/>
          <ac:picMkLst>
            <pc:docMk/>
            <pc:sldMk cId="1804909437" sldId="536"/>
            <ac:picMk id="9" creationId="{45C458BF-6D62-4E36-BD5C-F08221ADC7CC}"/>
          </ac:picMkLst>
        </pc:picChg>
        <pc:picChg chg="add mod">
          <ac:chgData name="Swenson, Jody" userId="f700768a-5749-4e0f-98d7-2b523cc7d418" providerId="ADAL" clId="{D0A35A40-F814-4792-BFD7-EA7ED42909F4}" dt="2020-12-02T21:00:50.285" v="2214" actId="1035"/>
          <ac:picMkLst>
            <pc:docMk/>
            <pc:sldMk cId="1804909437" sldId="536"/>
            <ac:picMk id="11" creationId="{906D7776-7A91-4C8B-8D3E-96B29D8CD2E3}"/>
          </ac:picMkLst>
        </pc:picChg>
        <pc:picChg chg="del">
          <ac:chgData name="Swenson, Jody" userId="f700768a-5749-4e0f-98d7-2b523cc7d418" providerId="ADAL" clId="{D0A35A40-F814-4792-BFD7-EA7ED42909F4}" dt="2020-11-29T02:16:54.853" v="1334" actId="478"/>
          <ac:picMkLst>
            <pc:docMk/>
            <pc:sldMk cId="1804909437" sldId="536"/>
            <ac:picMk id="12" creationId="{DE60C4F9-1CCC-4102-8A62-9187E582394B}"/>
          </ac:picMkLst>
        </pc:picChg>
      </pc:sldChg>
      <pc:sldChg chg="addSp delSp modSp mod modAnim">
        <pc:chgData name="Swenson, Jody" userId="f700768a-5749-4e0f-98d7-2b523cc7d418" providerId="ADAL" clId="{D0A35A40-F814-4792-BFD7-EA7ED42909F4}" dt="2020-12-02T21:17:40.231" v="2935" actId="20577"/>
        <pc:sldMkLst>
          <pc:docMk/>
          <pc:sldMk cId="1746661651" sldId="537"/>
        </pc:sldMkLst>
        <pc:spChg chg="mod">
          <ac:chgData name="Swenson, Jody" userId="f700768a-5749-4e0f-98d7-2b523cc7d418" providerId="ADAL" clId="{D0A35A40-F814-4792-BFD7-EA7ED42909F4}" dt="2020-12-02T21:17:40.231" v="2935" actId="20577"/>
          <ac:spMkLst>
            <pc:docMk/>
            <pc:sldMk cId="1746661651" sldId="537"/>
            <ac:spMk id="8" creationId="{00000000-0000-0000-0000-000000000000}"/>
          </ac:spMkLst>
        </pc:spChg>
        <pc:picChg chg="add del mod">
          <ac:chgData name="Swenson, Jody" userId="f700768a-5749-4e0f-98d7-2b523cc7d418" providerId="ADAL" clId="{D0A35A40-F814-4792-BFD7-EA7ED42909F4}" dt="2020-12-02T20:42:53.826" v="1924" actId="478"/>
          <ac:picMkLst>
            <pc:docMk/>
            <pc:sldMk cId="1746661651" sldId="537"/>
            <ac:picMk id="4" creationId="{DB157B2B-AC7F-4FB3-9A45-A077210FC639}"/>
          </ac:picMkLst>
        </pc:picChg>
        <pc:picChg chg="add mod">
          <ac:chgData name="Swenson, Jody" userId="f700768a-5749-4e0f-98d7-2b523cc7d418" providerId="ADAL" clId="{D0A35A40-F814-4792-BFD7-EA7ED42909F4}" dt="2020-12-02T20:45:33.943" v="2061" actId="1035"/>
          <ac:picMkLst>
            <pc:docMk/>
            <pc:sldMk cId="1746661651" sldId="537"/>
            <ac:picMk id="5" creationId="{042C5C6A-7F6B-45FD-967F-D6F88C339A2A}"/>
          </ac:picMkLst>
        </pc:picChg>
        <pc:picChg chg="del">
          <ac:chgData name="Swenson, Jody" userId="f700768a-5749-4e0f-98d7-2b523cc7d418" providerId="ADAL" clId="{D0A35A40-F814-4792-BFD7-EA7ED42909F4}" dt="2020-11-29T02:19:00.587" v="1349" actId="478"/>
          <ac:picMkLst>
            <pc:docMk/>
            <pc:sldMk cId="1746661651" sldId="537"/>
            <ac:picMk id="5" creationId="{D70C54A7-BD53-4CC4-924A-5E5763B92244}"/>
          </ac:picMkLst>
        </pc:picChg>
        <pc:picChg chg="mod">
          <ac:chgData name="Swenson, Jody" userId="f700768a-5749-4e0f-98d7-2b523cc7d418" providerId="ADAL" clId="{D0A35A40-F814-4792-BFD7-EA7ED42909F4}" dt="2020-12-02T21:11:54.458" v="2488" actId="1076"/>
          <ac:picMkLst>
            <pc:docMk/>
            <pc:sldMk cId="1746661651" sldId="537"/>
            <ac:picMk id="9" creationId="{E6929BF7-F226-4294-A1D5-7FD19DF619BA}"/>
          </ac:picMkLst>
        </pc:picChg>
      </pc:sldChg>
      <pc:sldChg chg="modSp modAnim">
        <pc:chgData name="Swenson, Jody" userId="f700768a-5749-4e0f-98d7-2b523cc7d418" providerId="ADAL" clId="{D0A35A40-F814-4792-BFD7-EA7ED42909F4}" dt="2020-12-02T21:25:00.840" v="3262"/>
        <pc:sldMkLst>
          <pc:docMk/>
          <pc:sldMk cId="15737870" sldId="538"/>
        </pc:sldMkLst>
        <pc:spChg chg="mod">
          <ac:chgData name="Swenson, Jody" userId="f700768a-5749-4e0f-98d7-2b523cc7d418" providerId="ADAL" clId="{D0A35A40-F814-4792-BFD7-EA7ED42909F4}" dt="2020-12-02T21:24:41.377" v="3261" actId="20577"/>
          <ac:spMkLst>
            <pc:docMk/>
            <pc:sldMk cId="15737870" sldId="538"/>
            <ac:spMk id="8" creationId="{00000000-0000-0000-0000-000000000000}"/>
          </ac:spMkLst>
        </pc:spChg>
      </pc:sldChg>
      <pc:sldChg chg="ord">
        <pc:chgData name="Swenson, Jody" userId="f700768a-5749-4e0f-98d7-2b523cc7d418" providerId="ADAL" clId="{D0A35A40-F814-4792-BFD7-EA7ED42909F4}" dt="2020-11-30T20:51:52.716" v="1919"/>
        <pc:sldMkLst>
          <pc:docMk/>
          <pc:sldMk cId="1075253068" sldId="541"/>
        </pc:sldMkLst>
      </pc:sldChg>
      <pc:sldChg chg="modSp modAnim">
        <pc:chgData name="Swenson, Jody" userId="f700768a-5749-4e0f-98d7-2b523cc7d418" providerId="ADAL" clId="{D0A35A40-F814-4792-BFD7-EA7ED42909F4}" dt="2020-11-30T20:50:10.207" v="1903" actId="20577"/>
        <pc:sldMkLst>
          <pc:docMk/>
          <pc:sldMk cId="2851862216" sldId="543"/>
        </pc:sldMkLst>
        <pc:spChg chg="mod">
          <ac:chgData name="Swenson, Jody" userId="f700768a-5749-4e0f-98d7-2b523cc7d418" providerId="ADAL" clId="{D0A35A40-F814-4792-BFD7-EA7ED42909F4}" dt="2020-11-30T20:50:10.207" v="1903" actId="20577"/>
          <ac:spMkLst>
            <pc:docMk/>
            <pc:sldMk cId="2851862216" sldId="543"/>
            <ac:spMk id="8" creationId="{00000000-0000-0000-0000-000000000000}"/>
          </ac:spMkLst>
        </pc:spChg>
      </pc:sldChg>
      <pc:sldChg chg="modSp modAnim">
        <pc:chgData name="Swenson, Jody" userId="f700768a-5749-4e0f-98d7-2b523cc7d418" providerId="ADAL" clId="{D0A35A40-F814-4792-BFD7-EA7ED42909F4}" dt="2020-11-30T20:51:30.318" v="1917"/>
        <pc:sldMkLst>
          <pc:docMk/>
          <pc:sldMk cId="3263863982" sldId="545"/>
        </pc:sldMkLst>
        <pc:spChg chg="mod">
          <ac:chgData name="Swenson, Jody" userId="f700768a-5749-4e0f-98d7-2b523cc7d418" providerId="ADAL" clId="{D0A35A40-F814-4792-BFD7-EA7ED42909F4}" dt="2020-11-30T20:51:00.675" v="1916" actId="20577"/>
          <ac:spMkLst>
            <pc:docMk/>
            <pc:sldMk cId="3263863982" sldId="545"/>
            <ac:spMk id="8" creationId="{00000000-0000-0000-0000-000000000000}"/>
          </ac:spMkLst>
        </pc:spChg>
      </pc:sldChg>
      <pc:sldChg chg="addSp delSp modSp add mod modAnim">
        <pc:chgData name="Swenson, Jody" userId="f700768a-5749-4e0f-98d7-2b523cc7d418" providerId="ADAL" clId="{D0A35A40-F814-4792-BFD7-EA7ED42909F4}" dt="2020-11-28T00:46:12.929" v="610" actId="6549"/>
        <pc:sldMkLst>
          <pc:docMk/>
          <pc:sldMk cId="2681654516" sldId="546"/>
        </pc:sldMkLst>
        <pc:spChg chg="mod">
          <ac:chgData name="Swenson, Jody" userId="f700768a-5749-4e0f-98d7-2b523cc7d418" providerId="ADAL" clId="{D0A35A40-F814-4792-BFD7-EA7ED42909F4}" dt="2020-11-28T00:40:40.318" v="514" actId="255"/>
          <ac:spMkLst>
            <pc:docMk/>
            <pc:sldMk cId="2681654516" sldId="546"/>
            <ac:spMk id="2" creationId="{00000000-0000-0000-0000-000000000000}"/>
          </ac:spMkLst>
        </pc:spChg>
        <pc:spChg chg="mod">
          <ac:chgData name="Swenson, Jody" userId="f700768a-5749-4e0f-98d7-2b523cc7d418" providerId="ADAL" clId="{D0A35A40-F814-4792-BFD7-EA7ED42909F4}" dt="2020-11-28T00:46:12.929" v="610" actId="6549"/>
          <ac:spMkLst>
            <pc:docMk/>
            <pc:sldMk cId="2681654516" sldId="546"/>
            <ac:spMk id="8" creationId="{00000000-0000-0000-0000-000000000000}"/>
          </ac:spMkLst>
        </pc:spChg>
        <pc:picChg chg="del">
          <ac:chgData name="Swenson, Jody" userId="f700768a-5749-4e0f-98d7-2b523cc7d418" providerId="ADAL" clId="{D0A35A40-F814-4792-BFD7-EA7ED42909F4}" dt="2020-11-19T01:25:03.385" v="7" actId="478"/>
          <ac:picMkLst>
            <pc:docMk/>
            <pc:sldMk cId="2681654516" sldId="546"/>
            <ac:picMk id="3" creationId="{1089884E-B384-44F7-90C6-FA05E2315FDD}"/>
          </ac:picMkLst>
        </pc:picChg>
        <pc:picChg chg="add mod">
          <ac:chgData name="Swenson, Jody" userId="f700768a-5749-4e0f-98d7-2b523cc7d418" providerId="ADAL" clId="{D0A35A40-F814-4792-BFD7-EA7ED42909F4}" dt="2020-11-28T00:40:46.945" v="517" actId="1036"/>
          <ac:picMkLst>
            <pc:docMk/>
            <pc:sldMk cId="2681654516" sldId="546"/>
            <ac:picMk id="5" creationId="{09EEC6CF-9331-48D1-835A-8DD765ED2DEB}"/>
          </ac:picMkLst>
        </pc:picChg>
      </pc:sldChg>
      <pc:sldChg chg="add">
        <pc:chgData name="Swenson, Jody" userId="f700768a-5749-4e0f-98d7-2b523cc7d418" providerId="ADAL" clId="{D0A35A40-F814-4792-BFD7-EA7ED42909F4}" dt="2020-11-23T20:13:38.807" v="217"/>
        <pc:sldMkLst>
          <pc:docMk/>
          <pc:sldMk cId="3944411126" sldId="659"/>
        </pc:sldMkLst>
      </pc:sldChg>
      <pc:sldChg chg="modSp add mod">
        <pc:chgData name="Swenson, Jody" userId="f700768a-5749-4e0f-98d7-2b523cc7d418" providerId="ADAL" clId="{D0A35A40-F814-4792-BFD7-EA7ED42909F4}" dt="2020-11-23T20:14:58.498" v="225" actId="207"/>
        <pc:sldMkLst>
          <pc:docMk/>
          <pc:sldMk cId="113343340" sldId="660"/>
        </pc:sldMkLst>
        <pc:spChg chg="mod">
          <ac:chgData name="Swenson, Jody" userId="f700768a-5749-4e0f-98d7-2b523cc7d418" providerId="ADAL" clId="{D0A35A40-F814-4792-BFD7-EA7ED42909F4}" dt="2020-11-23T20:14:58.498" v="225" actId="207"/>
          <ac:spMkLst>
            <pc:docMk/>
            <pc:sldMk cId="113343340" sldId="660"/>
            <ac:spMk id="30" creationId="{00000000-0000-0000-0000-000000000000}"/>
          </ac:spMkLst>
        </pc:spChg>
        <pc:spChg chg="mod">
          <ac:chgData name="Swenson, Jody" userId="f700768a-5749-4e0f-98d7-2b523cc7d418" providerId="ADAL" clId="{D0A35A40-F814-4792-BFD7-EA7ED42909F4}" dt="2020-11-23T20:14:27.651" v="223" actId="207"/>
          <ac:spMkLst>
            <pc:docMk/>
            <pc:sldMk cId="113343340" sldId="660"/>
            <ac:spMk id="68" creationId="{00000000-0000-0000-0000-000000000000}"/>
          </ac:spMkLst>
        </pc:spChg>
        <pc:cxnChg chg="mod">
          <ac:chgData name="Swenson, Jody" userId="f700768a-5749-4e0f-98d7-2b523cc7d418" providerId="ADAL" clId="{D0A35A40-F814-4792-BFD7-EA7ED42909F4}" dt="2020-11-23T20:14:08.294" v="222" actId="1036"/>
          <ac:cxnSpMkLst>
            <pc:docMk/>
            <pc:sldMk cId="113343340" sldId="660"/>
            <ac:cxnSpMk id="84" creationId="{00000000-0000-0000-0000-000000000000}"/>
          </ac:cxnSpMkLst>
        </pc:cxnChg>
      </pc:sldChg>
      <pc:sldChg chg="modSp add modAnim">
        <pc:chgData name="Swenson, Jody" userId="f700768a-5749-4e0f-98d7-2b523cc7d418" providerId="ADAL" clId="{D0A35A40-F814-4792-BFD7-EA7ED42909F4}" dt="2020-11-28T00:08:30.309" v="282" actId="20577"/>
        <pc:sldMkLst>
          <pc:docMk/>
          <pc:sldMk cId="424049890" sldId="661"/>
        </pc:sldMkLst>
        <pc:spChg chg="mod">
          <ac:chgData name="Swenson, Jody" userId="f700768a-5749-4e0f-98d7-2b523cc7d418" providerId="ADAL" clId="{D0A35A40-F814-4792-BFD7-EA7ED42909F4}" dt="2020-11-28T00:08:30.309" v="282" actId="20577"/>
          <ac:spMkLst>
            <pc:docMk/>
            <pc:sldMk cId="424049890" sldId="661"/>
            <ac:spMk id="8" creationId="{00000000-0000-0000-0000-000000000000}"/>
          </ac:spMkLst>
        </pc:spChg>
      </pc:sldChg>
    </pc:docChg>
  </pc:docChgLst>
  <pc:docChgLst>
    <pc:chgData name="Swenson, Jody" userId="f700768a-5749-4e0f-98d7-2b523cc7d418" providerId="ADAL" clId="{F6E34F28-694E-4142-869B-7A87A62383F2}"/>
    <pc:docChg chg="undo redo custSel addSld delSld modSld sldOrd">
      <pc:chgData name="Swenson, Jody" userId="f700768a-5749-4e0f-98d7-2b523cc7d418" providerId="ADAL" clId="{F6E34F28-694E-4142-869B-7A87A62383F2}" dt="2020-10-16T23:23:00.207" v="13596" actId="1036"/>
      <pc:docMkLst>
        <pc:docMk/>
      </pc:docMkLst>
      <pc:sldChg chg="del">
        <pc:chgData name="Swenson, Jody" userId="f700768a-5749-4e0f-98d7-2b523cc7d418" providerId="ADAL" clId="{F6E34F28-694E-4142-869B-7A87A62383F2}" dt="2020-10-01T02:38:17.078" v="0" actId="47"/>
        <pc:sldMkLst>
          <pc:docMk/>
          <pc:sldMk cId="3480391342" sldId="470"/>
        </pc:sldMkLst>
      </pc:sldChg>
      <pc:sldChg chg="modSp mod">
        <pc:chgData name="Swenson, Jody" userId="f700768a-5749-4e0f-98d7-2b523cc7d418" providerId="ADAL" clId="{F6E34F28-694E-4142-869B-7A87A62383F2}" dt="2020-10-09T01:22:31.758" v="3881" actId="6549"/>
        <pc:sldMkLst>
          <pc:docMk/>
          <pc:sldMk cId="23034046" sldId="500"/>
        </pc:sldMkLst>
        <pc:spChg chg="mod">
          <ac:chgData name="Swenson, Jody" userId="f700768a-5749-4e0f-98d7-2b523cc7d418" providerId="ADAL" clId="{F6E34F28-694E-4142-869B-7A87A62383F2}" dt="2020-10-09T01:22:31.758" v="3881" actId="6549"/>
          <ac:spMkLst>
            <pc:docMk/>
            <pc:sldMk cId="23034046" sldId="500"/>
            <ac:spMk id="4" creationId="{00000000-0000-0000-0000-000000000000}"/>
          </ac:spMkLst>
        </pc:spChg>
      </pc:sldChg>
      <pc:sldChg chg="addSp delSp modSp mod delAnim modAnim">
        <pc:chgData name="Swenson, Jody" userId="f700768a-5749-4e0f-98d7-2b523cc7d418" providerId="ADAL" clId="{F6E34F28-694E-4142-869B-7A87A62383F2}" dt="2020-10-03T21:15:01.772" v="110"/>
        <pc:sldMkLst>
          <pc:docMk/>
          <pc:sldMk cId="2273112222" sldId="501"/>
        </pc:sldMkLst>
        <pc:spChg chg="mod">
          <ac:chgData name="Swenson, Jody" userId="f700768a-5749-4e0f-98d7-2b523cc7d418" providerId="ADAL" clId="{F6E34F28-694E-4142-869B-7A87A62383F2}" dt="2020-10-03T21:14:25.577" v="104" actId="1076"/>
          <ac:spMkLst>
            <pc:docMk/>
            <pc:sldMk cId="2273112222" sldId="501"/>
            <ac:spMk id="6" creationId="{DD1B8F4C-6E2C-418E-BFEC-4C5D0B9B3847}"/>
          </ac:spMkLst>
        </pc:spChg>
        <pc:spChg chg="mod">
          <ac:chgData name="Swenson, Jody" userId="f700768a-5749-4e0f-98d7-2b523cc7d418" providerId="ADAL" clId="{F6E34F28-694E-4142-869B-7A87A62383F2}" dt="2020-10-03T21:04:33.090" v="63" actId="20577"/>
          <ac:spMkLst>
            <pc:docMk/>
            <pc:sldMk cId="2273112222" sldId="501"/>
            <ac:spMk id="8" creationId="{00000000-0000-0000-0000-000000000000}"/>
          </ac:spMkLst>
        </pc:spChg>
        <pc:picChg chg="del mod">
          <ac:chgData name="Swenson, Jody" userId="f700768a-5749-4e0f-98d7-2b523cc7d418" providerId="ADAL" clId="{F6E34F28-694E-4142-869B-7A87A62383F2}" dt="2020-10-03T21:13:39.594" v="94" actId="478"/>
          <ac:picMkLst>
            <pc:docMk/>
            <pc:sldMk cId="2273112222" sldId="501"/>
            <ac:picMk id="3" creationId="{00000000-0000-0000-0000-000000000000}"/>
          </ac:picMkLst>
        </pc:picChg>
        <pc:picChg chg="del mod">
          <ac:chgData name="Swenson, Jody" userId="f700768a-5749-4e0f-98d7-2b523cc7d418" providerId="ADAL" clId="{F6E34F28-694E-4142-869B-7A87A62383F2}" dt="2020-10-03T21:07:43.797" v="93" actId="478"/>
          <ac:picMkLst>
            <pc:docMk/>
            <pc:sldMk cId="2273112222" sldId="501"/>
            <ac:picMk id="5" creationId="{00000000-0000-0000-0000-000000000000}"/>
          </ac:picMkLst>
        </pc:picChg>
        <pc:picChg chg="add mod">
          <ac:chgData name="Swenson, Jody" userId="f700768a-5749-4e0f-98d7-2b523cc7d418" providerId="ADAL" clId="{F6E34F28-694E-4142-869B-7A87A62383F2}" dt="2020-10-03T21:07:37.913" v="92" actId="1038"/>
          <ac:picMkLst>
            <pc:docMk/>
            <pc:sldMk cId="2273112222" sldId="501"/>
            <ac:picMk id="7" creationId="{40BFBAA9-4651-4298-B08D-1FB55483405E}"/>
          </ac:picMkLst>
        </pc:picChg>
        <pc:picChg chg="add mod">
          <ac:chgData name="Swenson, Jody" userId="f700768a-5749-4e0f-98d7-2b523cc7d418" providerId="ADAL" clId="{F6E34F28-694E-4142-869B-7A87A62383F2}" dt="2020-10-03T21:14:01.832" v="101" actId="1076"/>
          <ac:picMkLst>
            <pc:docMk/>
            <pc:sldMk cId="2273112222" sldId="501"/>
            <ac:picMk id="10" creationId="{CAABB3F9-6E49-42C1-B533-1DD063E10158}"/>
          </ac:picMkLst>
        </pc:picChg>
      </pc:sldChg>
      <pc:sldChg chg="modSp mod">
        <pc:chgData name="Swenson, Jody" userId="f700768a-5749-4e0f-98d7-2b523cc7d418" providerId="ADAL" clId="{F6E34F28-694E-4142-869B-7A87A62383F2}" dt="2020-10-03T21:16:07.422" v="125" actId="20577"/>
        <pc:sldMkLst>
          <pc:docMk/>
          <pc:sldMk cId="39626221" sldId="502"/>
        </pc:sldMkLst>
        <pc:spChg chg="mod">
          <ac:chgData name="Swenson, Jody" userId="f700768a-5749-4e0f-98d7-2b523cc7d418" providerId="ADAL" clId="{F6E34F28-694E-4142-869B-7A87A62383F2}" dt="2020-10-03T21:15:32.015" v="117" actId="1035"/>
          <ac:spMkLst>
            <pc:docMk/>
            <pc:sldMk cId="39626221" sldId="502"/>
            <ac:spMk id="2" creationId="{00000000-0000-0000-0000-000000000000}"/>
          </ac:spMkLst>
        </pc:spChg>
        <pc:spChg chg="mod">
          <ac:chgData name="Swenson, Jody" userId="f700768a-5749-4e0f-98d7-2b523cc7d418" providerId="ADAL" clId="{F6E34F28-694E-4142-869B-7A87A62383F2}" dt="2020-10-03T21:16:07.422" v="125" actId="20577"/>
          <ac:spMkLst>
            <pc:docMk/>
            <pc:sldMk cId="39626221" sldId="502"/>
            <ac:spMk id="8" creationId="{00000000-0000-0000-0000-000000000000}"/>
          </ac:spMkLst>
        </pc:spChg>
        <pc:grpChg chg="mod">
          <ac:chgData name="Swenson, Jody" userId="f700768a-5749-4e0f-98d7-2b523cc7d418" providerId="ADAL" clId="{F6E34F28-694E-4142-869B-7A87A62383F2}" dt="2020-10-03T21:15:38.857" v="122" actId="1035"/>
          <ac:grpSpMkLst>
            <pc:docMk/>
            <pc:sldMk cId="39626221" sldId="502"/>
            <ac:grpSpMk id="7" creationId="{00000000-0000-0000-0000-000000000000}"/>
          </ac:grpSpMkLst>
        </pc:grpChg>
        <pc:grpChg chg="mod">
          <ac:chgData name="Swenson, Jody" userId="f700768a-5749-4e0f-98d7-2b523cc7d418" providerId="ADAL" clId="{F6E34F28-694E-4142-869B-7A87A62383F2}" dt="2020-10-03T21:15:38.857" v="122" actId="1035"/>
          <ac:grpSpMkLst>
            <pc:docMk/>
            <pc:sldMk cId="39626221" sldId="502"/>
            <ac:grpSpMk id="28" creationId="{00000000-0000-0000-0000-000000000000}"/>
          </ac:grpSpMkLst>
        </pc:grpChg>
      </pc:sldChg>
      <pc:sldChg chg="addSp delSp modSp mod">
        <pc:chgData name="Swenson, Jody" userId="f700768a-5749-4e0f-98d7-2b523cc7d418" providerId="ADAL" clId="{F6E34F28-694E-4142-869B-7A87A62383F2}" dt="2020-10-03T21:19:09.330" v="195" actId="20577"/>
        <pc:sldMkLst>
          <pc:docMk/>
          <pc:sldMk cId="744811955" sldId="503"/>
        </pc:sldMkLst>
        <pc:spChg chg="mod">
          <ac:chgData name="Swenson, Jody" userId="f700768a-5749-4e0f-98d7-2b523cc7d418" providerId="ADAL" clId="{F6E34F28-694E-4142-869B-7A87A62383F2}" dt="2020-10-03T21:19:09.330" v="195" actId="20577"/>
          <ac:spMkLst>
            <pc:docMk/>
            <pc:sldMk cId="744811955" sldId="503"/>
            <ac:spMk id="8" creationId="{00000000-0000-0000-0000-000000000000}"/>
          </ac:spMkLst>
        </pc:spChg>
        <pc:picChg chg="add mod">
          <ac:chgData name="Swenson, Jody" userId="f700768a-5749-4e0f-98d7-2b523cc7d418" providerId="ADAL" clId="{F6E34F28-694E-4142-869B-7A87A62383F2}" dt="2020-10-03T21:18:46.521" v="192" actId="1076"/>
          <ac:picMkLst>
            <pc:docMk/>
            <pc:sldMk cId="744811955" sldId="503"/>
            <ac:picMk id="4" creationId="{F0934EC3-355B-4932-B36A-03AADE356D86}"/>
          </ac:picMkLst>
        </pc:picChg>
        <pc:picChg chg="del">
          <ac:chgData name="Swenson, Jody" userId="f700768a-5749-4e0f-98d7-2b523cc7d418" providerId="ADAL" clId="{F6E34F28-694E-4142-869B-7A87A62383F2}" dt="2020-10-03T21:18:15.439" v="183" actId="478"/>
          <ac:picMkLst>
            <pc:docMk/>
            <pc:sldMk cId="744811955" sldId="503"/>
            <ac:picMk id="48" creationId="{00000000-0000-0000-0000-000000000000}"/>
          </ac:picMkLst>
        </pc:picChg>
      </pc:sldChg>
      <pc:sldChg chg="addSp delSp modSp mod">
        <pc:chgData name="Swenson, Jody" userId="f700768a-5749-4e0f-98d7-2b523cc7d418" providerId="ADAL" clId="{F6E34F28-694E-4142-869B-7A87A62383F2}" dt="2020-10-03T21:17:40.977" v="162" actId="1076"/>
        <pc:sldMkLst>
          <pc:docMk/>
          <pc:sldMk cId="2597524651" sldId="504"/>
        </pc:sldMkLst>
        <pc:spChg chg="mod">
          <ac:chgData name="Swenson, Jody" userId="f700768a-5749-4e0f-98d7-2b523cc7d418" providerId="ADAL" clId="{F6E34F28-694E-4142-869B-7A87A62383F2}" dt="2020-10-03T21:17:21.195" v="157" actId="20577"/>
          <ac:spMkLst>
            <pc:docMk/>
            <pc:sldMk cId="2597524651" sldId="504"/>
            <ac:spMk id="8" creationId="{00000000-0000-0000-0000-000000000000}"/>
          </ac:spMkLst>
        </pc:spChg>
        <pc:graphicFrameChg chg="mod">
          <ac:chgData name="Swenson, Jody" userId="f700768a-5749-4e0f-98d7-2b523cc7d418" providerId="ADAL" clId="{F6E34F28-694E-4142-869B-7A87A62383F2}" dt="2020-10-03T21:17:32.850" v="159" actId="1076"/>
          <ac:graphicFrameMkLst>
            <pc:docMk/>
            <pc:sldMk cId="2597524651" sldId="504"/>
            <ac:graphicFrameMk id="6" creationId="{00000000-0000-0000-0000-000000000000}"/>
          </ac:graphicFrameMkLst>
        </pc:graphicFrameChg>
        <pc:picChg chg="del">
          <ac:chgData name="Swenson, Jody" userId="f700768a-5749-4e0f-98d7-2b523cc7d418" providerId="ADAL" clId="{F6E34F28-694E-4142-869B-7A87A62383F2}" dt="2020-10-03T21:17:03.513" v="150" actId="478"/>
          <ac:picMkLst>
            <pc:docMk/>
            <pc:sldMk cId="2597524651" sldId="504"/>
            <ac:picMk id="3" creationId="{00000000-0000-0000-0000-000000000000}"/>
          </ac:picMkLst>
        </pc:picChg>
        <pc:picChg chg="add mod">
          <ac:chgData name="Swenson, Jody" userId="f700768a-5749-4e0f-98d7-2b523cc7d418" providerId="ADAL" clId="{F6E34F28-694E-4142-869B-7A87A62383F2}" dt="2020-10-03T21:17:40.977" v="162" actId="1076"/>
          <ac:picMkLst>
            <pc:docMk/>
            <pc:sldMk cId="2597524651" sldId="504"/>
            <ac:picMk id="5" creationId="{C1828BF7-4F0B-42EE-A32E-562A1405C43F}"/>
          </ac:picMkLst>
        </pc:picChg>
      </pc:sldChg>
      <pc:sldChg chg="modSp mod">
        <pc:chgData name="Swenson, Jody" userId="f700768a-5749-4e0f-98d7-2b523cc7d418" providerId="ADAL" clId="{F6E34F28-694E-4142-869B-7A87A62383F2}" dt="2020-10-03T21:31:18.319" v="395" actId="1036"/>
        <pc:sldMkLst>
          <pc:docMk/>
          <pc:sldMk cId="994818413" sldId="505"/>
        </pc:sldMkLst>
        <pc:spChg chg="mod">
          <ac:chgData name="Swenson, Jody" userId="f700768a-5749-4e0f-98d7-2b523cc7d418" providerId="ADAL" clId="{F6E34F28-694E-4142-869B-7A87A62383F2}" dt="2020-10-03T21:31:18.319" v="395" actId="1036"/>
          <ac:spMkLst>
            <pc:docMk/>
            <pc:sldMk cId="994818413" sldId="505"/>
            <ac:spMk id="8" creationId="{00000000-0000-0000-0000-000000000000}"/>
          </ac:spMkLst>
        </pc:spChg>
        <pc:picChg chg="mod">
          <ac:chgData name="Swenson, Jody" userId="f700768a-5749-4e0f-98d7-2b523cc7d418" providerId="ADAL" clId="{F6E34F28-694E-4142-869B-7A87A62383F2}" dt="2020-10-03T21:31:18.319" v="395" actId="1036"/>
          <ac:picMkLst>
            <pc:docMk/>
            <pc:sldMk cId="994818413" sldId="505"/>
            <ac:picMk id="4" creationId="{E429EE2F-C9F0-4C3F-909E-B1444E6712AE}"/>
          </ac:picMkLst>
        </pc:picChg>
      </pc:sldChg>
      <pc:sldChg chg="modSp mod">
        <pc:chgData name="Swenson, Jody" userId="f700768a-5749-4e0f-98d7-2b523cc7d418" providerId="ADAL" clId="{F6E34F28-694E-4142-869B-7A87A62383F2}" dt="2020-10-03T22:23:14.217" v="851" actId="14100"/>
        <pc:sldMkLst>
          <pc:docMk/>
          <pc:sldMk cId="3216317685" sldId="506"/>
        </pc:sldMkLst>
        <pc:spChg chg="mod">
          <ac:chgData name="Swenson, Jody" userId="f700768a-5749-4e0f-98d7-2b523cc7d418" providerId="ADAL" clId="{F6E34F28-694E-4142-869B-7A87A62383F2}" dt="2020-10-03T22:23:14.217" v="851" actId="14100"/>
          <ac:spMkLst>
            <pc:docMk/>
            <pc:sldMk cId="3216317685" sldId="506"/>
            <ac:spMk id="8" creationId="{00000000-0000-0000-0000-000000000000}"/>
          </ac:spMkLst>
        </pc:spChg>
      </pc:sldChg>
      <pc:sldChg chg="modSp mod modAnim">
        <pc:chgData name="Swenson, Jody" userId="f700768a-5749-4e0f-98d7-2b523cc7d418" providerId="ADAL" clId="{F6E34F28-694E-4142-869B-7A87A62383F2}" dt="2020-10-03T23:20:13.769" v="1174" actId="20577"/>
        <pc:sldMkLst>
          <pc:docMk/>
          <pc:sldMk cId="4072912163" sldId="507"/>
        </pc:sldMkLst>
        <pc:spChg chg="mod">
          <ac:chgData name="Swenson, Jody" userId="f700768a-5749-4e0f-98d7-2b523cc7d418" providerId="ADAL" clId="{F6E34F28-694E-4142-869B-7A87A62383F2}" dt="2020-10-03T23:20:13.769" v="1174" actId="20577"/>
          <ac:spMkLst>
            <pc:docMk/>
            <pc:sldMk cId="4072912163" sldId="507"/>
            <ac:spMk id="8" creationId="{00000000-0000-0000-0000-000000000000}"/>
          </ac:spMkLst>
        </pc:spChg>
      </pc:sldChg>
      <pc:sldChg chg="modSp mod">
        <pc:chgData name="Swenson, Jody" userId="f700768a-5749-4e0f-98d7-2b523cc7d418" providerId="ADAL" clId="{F6E34F28-694E-4142-869B-7A87A62383F2}" dt="2020-10-03T22:41:16.331" v="883" actId="255"/>
        <pc:sldMkLst>
          <pc:docMk/>
          <pc:sldMk cId="2220157587" sldId="508"/>
        </pc:sldMkLst>
        <pc:spChg chg="mod">
          <ac:chgData name="Swenson, Jody" userId="f700768a-5749-4e0f-98d7-2b523cc7d418" providerId="ADAL" clId="{F6E34F28-694E-4142-869B-7A87A62383F2}" dt="2020-10-03T22:41:16.331" v="883" actId="255"/>
          <ac:spMkLst>
            <pc:docMk/>
            <pc:sldMk cId="2220157587" sldId="508"/>
            <ac:spMk id="2" creationId="{00000000-0000-0000-0000-000000000000}"/>
          </ac:spMkLst>
        </pc:spChg>
        <pc:spChg chg="mod">
          <ac:chgData name="Swenson, Jody" userId="f700768a-5749-4e0f-98d7-2b523cc7d418" providerId="ADAL" clId="{F6E34F28-694E-4142-869B-7A87A62383F2}" dt="2020-10-03T22:40:28.978" v="858" actId="14100"/>
          <ac:spMkLst>
            <pc:docMk/>
            <pc:sldMk cId="2220157587" sldId="508"/>
            <ac:spMk id="8" creationId="{00000000-0000-0000-0000-000000000000}"/>
          </ac:spMkLst>
        </pc:spChg>
        <pc:picChg chg="mod">
          <ac:chgData name="Swenson, Jody" userId="f700768a-5749-4e0f-98d7-2b523cc7d418" providerId="ADAL" clId="{F6E34F28-694E-4142-869B-7A87A62383F2}" dt="2020-10-03T22:40:30.798" v="859" actId="1076"/>
          <ac:picMkLst>
            <pc:docMk/>
            <pc:sldMk cId="2220157587" sldId="508"/>
            <ac:picMk id="3" creationId="{017A5997-B865-4A41-AF03-C1474F5477CF}"/>
          </ac:picMkLst>
        </pc:picChg>
      </pc:sldChg>
      <pc:sldChg chg="addSp delSp modSp mod delAnim modAnim">
        <pc:chgData name="Swenson, Jody" userId="f700768a-5749-4e0f-98d7-2b523cc7d418" providerId="ADAL" clId="{F6E34F28-694E-4142-869B-7A87A62383F2}" dt="2020-10-03T21:41:44.694" v="427"/>
        <pc:sldMkLst>
          <pc:docMk/>
          <pc:sldMk cId="2779060967" sldId="509"/>
        </pc:sldMkLst>
        <pc:spChg chg="mod">
          <ac:chgData name="Swenson, Jody" userId="f700768a-5749-4e0f-98d7-2b523cc7d418" providerId="ADAL" clId="{F6E34F28-694E-4142-869B-7A87A62383F2}" dt="2020-10-03T21:40:57.206" v="424" actId="2711"/>
          <ac:spMkLst>
            <pc:docMk/>
            <pc:sldMk cId="2779060967" sldId="509"/>
            <ac:spMk id="13" creationId="{00000000-0000-0000-0000-000000000000}"/>
          </ac:spMkLst>
        </pc:spChg>
        <pc:spChg chg="mod">
          <ac:chgData name="Swenson, Jody" userId="f700768a-5749-4e0f-98d7-2b523cc7d418" providerId="ADAL" clId="{F6E34F28-694E-4142-869B-7A87A62383F2}" dt="2020-10-03T21:41:35.824" v="426" actId="2711"/>
          <ac:spMkLst>
            <pc:docMk/>
            <pc:sldMk cId="2779060967" sldId="509"/>
            <ac:spMk id="32" creationId="{00000000-0000-0000-0000-000000000000}"/>
          </ac:spMkLst>
        </pc:spChg>
        <pc:spChg chg="mod">
          <ac:chgData name="Swenson, Jody" userId="f700768a-5749-4e0f-98d7-2b523cc7d418" providerId="ADAL" clId="{F6E34F28-694E-4142-869B-7A87A62383F2}" dt="2020-10-03T21:41:03.918" v="425" actId="2711"/>
          <ac:spMkLst>
            <pc:docMk/>
            <pc:sldMk cId="2779060967" sldId="509"/>
            <ac:spMk id="100" creationId="{00000000-0000-0000-0000-000000000000}"/>
          </ac:spMkLst>
        </pc:spChg>
        <pc:spChg chg="mod">
          <ac:chgData name="Swenson, Jody" userId="f700768a-5749-4e0f-98d7-2b523cc7d418" providerId="ADAL" clId="{F6E34F28-694E-4142-869B-7A87A62383F2}" dt="2020-10-03T21:40:50.736" v="423" actId="2711"/>
          <ac:spMkLst>
            <pc:docMk/>
            <pc:sldMk cId="2779060967" sldId="509"/>
            <ac:spMk id="104" creationId="{00000000-0000-0000-0000-000000000000}"/>
          </ac:spMkLst>
        </pc:spChg>
        <pc:picChg chg="add mod">
          <ac:chgData name="Swenson, Jody" userId="f700768a-5749-4e0f-98d7-2b523cc7d418" providerId="ADAL" clId="{F6E34F28-694E-4142-869B-7A87A62383F2}" dt="2020-10-03T21:40:40.467" v="422" actId="1076"/>
          <ac:picMkLst>
            <pc:docMk/>
            <pc:sldMk cId="2779060967" sldId="509"/>
            <ac:picMk id="5" creationId="{09A14301-4889-43BB-8C63-27D331FC08F3}"/>
          </ac:picMkLst>
        </pc:picChg>
        <pc:picChg chg="del">
          <ac:chgData name="Swenson, Jody" userId="f700768a-5749-4e0f-98d7-2b523cc7d418" providerId="ADAL" clId="{F6E34F28-694E-4142-869B-7A87A62383F2}" dt="2020-10-03T21:40:35.527" v="420" actId="478"/>
          <ac:picMkLst>
            <pc:docMk/>
            <pc:sldMk cId="2779060967" sldId="509"/>
            <ac:picMk id="24" creationId="{65FE2A51-0E3E-425C-8703-E164477EAE8A}"/>
          </ac:picMkLst>
        </pc:picChg>
      </pc:sldChg>
      <pc:sldChg chg="addSp delSp modSp mod">
        <pc:chgData name="Swenson, Jody" userId="f700768a-5749-4e0f-98d7-2b523cc7d418" providerId="ADAL" clId="{F6E34F28-694E-4142-869B-7A87A62383F2}" dt="2020-10-03T22:48:27.855" v="982" actId="14100"/>
        <pc:sldMkLst>
          <pc:docMk/>
          <pc:sldMk cId="167963633" sldId="511"/>
        </pc:sldMkLst>
        <pc:spChg chg="mod">
          <ac:chgData name="Swenson, Jody" userId="f700768a-5749-4e0f-98d7-2b523cc7d418" providerId="ADAL" clId="{F6E34F28-694E-4142-869B-7A87A62383F2}" dt="2020-10-03T20:57:52.855" v="7" actId="1035"/>
          <ac:spMkLst>
            <pc:docMk/>
            <pc:sldMk cId="167963633" sldId="511"/>
            <ac:spMk id="2" creationId="{00000000-0000-0000-0000-000000000000}"/>
          </ac:spMkLst>
        </pc:spChg>
        <pc:spChg chg="mod">
          <ac:chgData name="Swenson, Jody" userId="f700768a-5749-4e0f-98d7-2b523cc7d418" providerId="ADAL" clId="{F6E34F28-694E-4142-869B-7A87A62383F2}" dt="2020-10-03T22:47:45.508" v="973" actId="20577"/>
          <ac:spMkLst>
            <pc:docMk/>
            <pc:sldMk cId="167963633" sldId="511"/>
            <ac:spMk id="8" creationId="{00000000-0000-0000-0000-000000000000}"/>
          </ac:spMkLst>
        </pc:spChg>
        <pc:picChg chg="del mod">
          <ac:chgData name="Swenson, Jody" userId="f700768a-5749-4e0f-98d7-2b523cc7d418" providerId="ADAL" clId="{F6E34F28-694E-4142-869B-7A87A62383F2}" dt="2020-10-03T22:47:56.362" v="974" actId="478"/>
          <ac:picMkLst>
            <pc:docMk/>
            <pc:sldMk cId="167963633" sldId="511"/>
            <ac:picMk id="3" creationId="{00000000-0000-0000-0000-000000000000}"/>
          </ac:picMkLst>
        </pc:picChg>
        <pc:picChg chg="add mod">
          <ac:chgData name="Swenson, Jody" userId="f700768a-5749-4e0f-98d7-2b523cc7d418" providerId="ADAL" clId="{F6E34F28-694E-4142-869B-7A87A62383F2}" dt="2020-10-03T22:48:27.855" v="982" actId="14100"/>
          <ac:picMkLst>
            <pc:docMk/>
            <pc:sldMk cId="167963633" sldId="511"/>
            <ac:picMk id="5" creationId="{7F2BA5A5-4763-40BF-AF7C-8B66AF48141D}"/>
          </ac:picMkLst>
        </pc:picChg>
      </pc:sldChg>
      <pc:sldChg chg="del">
        <pc:chgData name="Swenson, Jody" userId="f700768a-5749-4e0f-98d7-2b523cc7d418" providerId="ADAL" clId="{F6E34F28-694E-4142-869B-7A87A62383F2}" dt="2020-10-01T02:38:24.388" v="1" actId="47"/>
        <pc:sldMkLst>
          <pc:docMk/>
          <pc:sldMk cId="2219879094" sldId="512"/>
        </pc:sldMkLst>
      </pc:sldChg>
      <pc:sldChg chg="del">
        <pc:chgData name="Swenson, Jody" userId="f700768a-5749-4e0f-98d7-2b523cc7d418" providerId="ADAL" clId="{F6E34F28-694E-4142-869B-7A87A62383F2}" dt="2020-10-01T02:38:24.388" v="1" actId="47"/>
        <pc:sldMkLst>
          <pc:docMk/>
          <pc:sldMk cId="3353569420" sldId="513"/>
        </pc:sldMkLst>
      </pc:sldChg>
      <pc:sldChg chg="del">
        <pc:chgData name="Swenson, Jody" userId="f700768a-5749-4e0f-98d7-2b523cc7d418" providerId="ADAL" clId="{F6E34F28-694E-4142-869B-7A87A62383F2}" dt="2020-10-01T02:38:24.388" v="1" actId="47"/>
        <pc:sldMkLst>
          <pc:docMk/>
          <pc:sldMk cId="84359888" sldId="515"/>
        </pc:sldMkLst>
      </pc:sldChg>
      <pc:sldChg chg="addSp delSp modSp mod delAnim modAnim">
        <pc:chgData name="Swenson, Jody" userId="f700768a-5749-4e0f-98d7-2b523cc7d418" providerId="ADAL" clId="{F6E34F28-694E-4142-869B-7A87A62383F2}" dt="2020-10-03T21:22:12.047" v="257"/>
        <pc:sldMkLst>
          <pc:docMk/>
          <pc:sldMk cId="266535022" sldId="517"/>
        </pc:sldMkLst>
        <pc:spChg chg="mod">
          <ac:chgData name="Swenson, Jody" userId="f700768a-5749-4e0f-98d7-2b523cc7d418" providerId="ADAL" clId="{F6E34F28-694E-4142-869B-7A87A62383F2}" dt="2020-10-03T21:21:47.497" v="243" actId="1036"/>
          <ac:spMkLst>
            <pc:docMk/>
            <pc:sldMk cId="266535022" sldId="517"/>
            <ac:spMk id="2" creationId="{00000000-0000-0000-0000-000000000000}"/>
          </ac:spMkLst>
        </pc:spChg>
        <pc:spChg chg="del mod">
          <ac:chgData name="Swenson, Jody" userId="f700768a-5749-4e0f-98d7-2b523cc7d418" providerId="ADAL" clId="{F6E34F28-694E-4142-869B-7A87A62383F2}" dt="2020-10-03T21:21:04.107" v="228" actId="478"/>
          <ac:spMkLst>
            <pc:docMk/>
            <pc:sldMk cId="266535022" sldId="517"/>
            <ac:spMk id="6" creationId="{00000000-0000-0000-0000-000000000000}"/>
          </ac:spMkLst>
        </pc:spChg>
        <pc:spChg chg="del mod">
          <ac:chgData name="Swenson, Jody" userId="f700768a-5749-4e0f-98d7-2b523cc7d418" providerId="ADAL" clId="{F6E34F28-694E-4142-869B-7A87A62383F2}" dt="2020-10-03T21:20:28.142" v="210" actId="478"/>
          <ac:spMkLst>
            <pc:docMk/>
            <pc:sldMk cId="266535022" sldId="517"/>
            <ac:spMk id="7" creationId="{00000000-0000-0000-0000-000000000000}"/>
          </ac:spMkLst>
        </pc:spChg>
        <pc:spChg chg="mod">
          <ac:chgData name="Swenson, Jody" userId="f700768a-5749-4e0f-98d7-2b523cc7d418" providerId="ADAL" clId="{F6E34F28-694E-4142-869B-7A87A62383F2}" dt="2020-10-03T21:21:55.596" v="255" actId="1036"/>
          <ac:spMkLst>
            <pc:docMk/>
            <pc:sldMk cId="266535022" sldId="517"/>
            <ac:spMk id="8" creationId="{00000000-0000-0000-0000-000000000000}"/>
          </ac:spMkLst>
        </pc:spChg>
        <pc:spChg chg="add del">
          <ac:chgData name="Swenson, Jody" userId="f700768a-5749-4e0f-98d7-2b523cc7d418" providerId="ADAL" clId="{F6E34F28-694E-4142-869B-7A87A62383F2}" dt="2020-10-03T21:19:50.359" v="201" actId="22"/>
          <ac:spMkLst>
            <pc:docMk/>
            <pc:sldMk cId="266535022" sldId="517"/>
            <ac:spMk id="9" creationId="{DB75C728-56E7-4121-9576-730CEEB64468}"/>
          </ac:spMkLst>
        </pc:spChg>
        <pc:picChg chg="del">
          <ac:chgData name="Swenson, Jody" userId="f700768a-5749-4e0f-98d7-2b523cc7d418" providerId="ADAL" clId="{F6E34F28-694E-4142-869B-7A87A62383F2}" dt="2020-10-03T21:19:45.489" v="199" actId="478"/>
          <ac:picMkLst>
            <pc:docMk/>
            <pc:sldMk cId="266535022" sldId="517"/>
            <ac:picMk id="5" creationId="{00000000-0000-0000-0000-000000000000}"/>
          </ac:picMkLst>
        </pc:picChg>
        <pc:picChg chg="add mod">
          <ac:chgData name="Swenson, Jody" userId="f700768a-5749-4e0f-98d7-2b523cc7d418" providerId="ADAL" clId="{F6E34F28-694E-4142-869B-7A87A62383F2}" dt="2020-10-03T21:21:55.596" v="255" actId="1036"/>
          <ac:picMkLst>
            <pc:docMk/>
            <pc:sldMk cId="266535022" sldId="517"/>
            <ac:picMk id="10" creationId="{5863BD5D-E37A-40B6-A5EC-844A2CEDDA1E}"/>
          </ac:picMkLst>
        </pc:picChg>
      </pc:sldChg>
      <pc:sldChg chg="addSp delSp modSp mod delAnim modAnim">
        <pc:chgData name="Swenson, Jody" userId="f700768a-5749-4e0f-98d7-2b523cc7d418" providerId="ADAL" clId="{F6E34F28-694E-4142-869B-7A87A62383F2}" dt="2020-10-03T21:29:05.536" v="344"/>
        <pc:sldMkLst>
          <pc:docMk/>
          <pc:sldMk cId="1456845311" sldId="518"/>
        </pc:sldMkLst>
        <pc:spChg chg="mod">
          <ac:chgData name="Swenson, Jody" userId="f700768a-5749-4e0f-98d7-2b523cc7d418" providerId="ADAL" clId="{F6E34F28-694E-4142-869B-7A87A62383F2}" dt="2020-10-03T21:28:45.452" v="342" actId="20577"/>
          <ac:spMkLst>
            <pc:docMk/>
            <pc:sldMk cId="1456845311" sldId="518"/>
            <ac:spMk id="8" creationId="{00000000-0000-0000-0000-000000000000}"/>
          </ac:spMkLst>
        </pc:spChg>
        <pc:spChg chg="del mod">
          <ac:chgData name="Swenson, Jody" userId="f700768a-5749-4e0f-98d7-2b523cc7d418" providerId="ADAL" clId="{F6E34F28-694E-4142-869B-7A87A62383F2}" dt="2020-10-03T21:24:54.530" v="291" actId="478"/>
          <ac:spMkLst>
            <pc:docMk/>
            <pc:sldMk cId="1456845311" sldId="518"/>
            <ac:spMk id="9" creationId="{00000000-0000-0000-0000-000000000000}"/>
          </ac:spMkLst>
        </pc:spChg>
        <pc:picChg chg="add mod">
          <ac:chgData name="Swenson, Jody" userId="f700768a-5749-4e0f-98d7-2b523cc7d418" providerId="ADAL" clId="{F6E34F28-694E-4142-869B-7A87A62383F2}" dt="2020-10-03T21:23:53.418" v="280" actId="1035"/>
          <ac:picMkLst>
            <pc:docMk/>
            <pc:sldMk cId="1456845311" sldId="518"/>
            <ac:picMk id="4" creationId="{A80FB320-D84F-43B1-810A-A379443E6C82}"/>
          </ac:picMkLst>
        </pc:picChg>
        <pc:picChg chg="del">
          <ac:chgData name="Swenson, Jody" userId="f700768a-5749-4e0f-98d7-2b523cc7d418" providerId="ADAL" clId="{F6E34F28-694E-4142-869B-7A87A62383F2}" dt="2020-10-03T21:22:57.041" v="260" actId="478"/>
          <ac:picMkLst>
            <pc:docMk/>
            <pc:sldMk cId="1456845311" sldId="518"/>
            <ac:picMk id="5" creationId="{00000000-0000-0000-0000-000000000000}"/>
          </ac:picMkLst>
        </pc:picChg>
      </pc:sldChg>
      <pc:sldChg chg="addSp delSp modSp mod delAnim modAnim">
        <pc:chgData name="Swenson, Jody" userId="f700768a-5749-4e0f-98d7-2b523cc7d418" providerId="ADAL" clId="{F6E34F28-694E-4142-869B-7A87A62383F2}" dt="2020-10-10T01:21:09.784" v="10522"/>
        <pc:sldMkLst>
          <pc:docMk/>
          <pc:sldMk cId="2292132695" sldId="519"/>
        </pc:sldMkLst>
        <pc:spChg chg="mod">
          <ac:chgData name="Swenson, Jody" userId="f700768a-5749-4e0f-98d7-2b523cc7d418" providerId="ADAL" clId="{F6E34F28-694E-4142-869B-7A87A62383F2}" dt="2020-10-03T21:43:57.914" v="472" actId="1036"/>
          <ac:spMkLst>
            <pc:docMk/>
            <pc:sldMk cId="2292132695" sldId="519"/>
            <ac:spMk id="2" creationId="{00000000-0000-0000-0000-000000000000}"/>
          </ac:spMkLst>
        </pc:spChg>
        <pc:spChg chg="mod">
          <ac:chgData name="Swenson, Jody" userId="f700768a-5749-4e0f-98d7-2b523cc7d418" providerId="ADAL" clId="{F6E34F28-694E-4142-869B-7A87A62383F2}" dt="2020-10-10T01:04:53.796" v="10443" actId="20577"/>
          <ac:spMkLst>
            <pc:docMk/>
            <pc:sldMk cId="2292132695" sldId="519"/>
            <ac:spMk id="8" creationId="{00000000-0000-0000-0000-000000000000}"/>
          </ac:spMkLst>
        </pc:spChg>
        <pc:picChg chg="add mod">
          <ac:chgData name="Swenson, Jody" userId="f700768a-5749-4e0f-98d7-2b523cc7d418" providerId="ADAL" clId="{F6E34F28-694E-4142-869B-7A87A62383F2}" dt="2020-10-10T01:20:49.545" v="10518" actId="1076"/>
          <ac:picMkLst>
            <pc:docMk/>
            <pc:sldMk cId="2292132695" sldId="519"/>
            <ac:picMk id="4" creationId="{73C3D28F-7B9C-4FD4-95E6-2CC4ABF51998}"/>
          </ac:picMkLst>
        </pc:picChg>
        <pc:picChg chg="mod">
          <ac:chgData name="Swenson, Jody" userId="f700768a-5749-4e0f-98d7-2b523cc7d418" providerId="ADAL" clId="{F6E34F28-694E-4142-869B-7A87A62383F2}" dt="2020-10-03T21:43:51.579" v="470" actId="1036"/>
          <ac:picMkLst>
            <pc:docMk/>
            <pc:sldMk cId="2292132695" sldId="519"/>
            <ac:picMk id="5" creationId="{A7BFFF61-6B27-45B5-8028-3FD95271C96A}"/>
          </ac:picMkLst>
        </pc:picChg>
        <pc:picChg chg="del mod">
          <ac:chgData name="Swenson, Jody" userId="f700768a-5749-4e0f-98d7-2b523cc7d418" providerId="ADAL" clId="{F6E34F28-694E-4142-869B-7A87A62383F2}" dt="2020-10-10T01:20:57.379" v="10519" actId="478"/>
          <ac:picMkLst>
            <pc:docMk/>
            <pc:sldMk cId="2292132695" sldId="519"/>
            <ac:picMk id="9" creationId="{C71A5952-F9D1-4B1F-921B-93B188FDF1E6}"/>
          </ac:picMkLst>
        </pc:picChg>
      </pc:sldChg>
      <pc:sldChg chg="addSp delSp modSp mod delAnim modAnim">
        <pc:chgData name="Swenson, Jody" userId="f700768a-5749-4e0f-98d7-2b523cc7d418" providerId="ADAL" clId="{F6E34F28-694E-4142-869B-7A87A62383F2}" dt="2020-10-10T23:37:02.419" v="10685"/>
        <pc:sldMkLst>
          <pc:docMk/>
          <pc:sldMk cId="1164569483" sldId="520"/>
        </pc:sldMkLst>
        <pc:spChg chg="mod">
          <ac:chgData name="Swenson, Jody" userId="f700768a-5749-4e0f-98d7-2b523cc7d418" providerId="ADAL" clId="{F6E34F28-694E-4142-869B-7A87A62383F2}" dt="2020-10-08T02:13:08.341" v="3250" actId="1037"/>
          <ac:spMkLst>
            <pc:docMk/>
            <pc:sldMk cId="1164569483" sldId="520"/>
            <ac:spMk id="2" creationId="{00000000-0000-0000-0000-000000000000}"/>
          </ac:spMkLst>
        </pc:spChg>
        <pc:spChg chg="mod">
          <ac:chgData name="Swenson, Jody" userId="f700768a-5749-4e0f-98d7-2b523cc7d418" providerId="ADAL" clId="{F6E34F28-694E-4142-869B-7A87A62383F2}" dt="2020-10-10T23:36:48.846" v="10683" actId="20577"/>
          <ac:spMkLst>
            <pc:docMk/>
            <pc:sldMk cId="1164569483" sldId="520"/>
            <ac:spMk id="8" creationId="{00000000-0000-0000-0000-000000000000}"/>
          </ac:spMkLst>
        </pc:spChg>
        <pc:grpChg chg="del">
          <ac:chgData name="Swenson, Jody" userId="f700768a-5749-4e0f-98d7-2b523cc7d418" providerId="ADAL" clId="{F6E34F28-694E-4142-869B-7A87A62383F2}" dt="2020-10-08T00:00:59.606" v="1247" actId="478"/>
          <ac:grpSpMkLst>
            <pc:docMk/>
            <pc:sldMk cId="1164569483" sldId="520"/>
            <ac:grpSpMk id="9" creationId="{00000000-0000-0000-0000-000000000000}"/>
          </ac:grpSpMkLst>
        </pc:grpChg>
        <pc:picChg chg="add del mod">
          <ac:chgData name="Swenson, Jody" userId="f700768a-5749-4e0f-98d7-2b523cc7d418" providerId="ADAL" clId="{F6E34F28-694E-4142-869B-7A87A62383F2}" dt="2020-10-10T23:34:53.553" v="10643" actId="478"/>
          <ac:picMkLst>
            <pc:docMk/>
            <pc:sldMk cId="1164569483" sldId="520"/>
            <ac:picMk id="4" creationId="{DC7C6BDE-5411-4F6A-A2FD-A64690EAF97A}"/>
          </ac:picMkLst>
        </pc:picChg>
        <pc:picChg chg="add mod">
          <ac:chgData name="Swenson, Jody" userId="f700768a-5749-4e0f-98d7-2b523cc7d418" providerId="ADAL" clId="{F6E34F28-694E-4142-869B-7A87A62383F2}" dt="2020-10-10T23:35:15.413" v="10659" actId="1038"/>
          <ac:picMkLst>
            <pc:docMk/>
            <pc:sldMk cId="1164569483" sldId="520"/>
            <ac:picMk id="5" creationId="{22088E43-B190-40EA-8FA7-CA5D8ECA0EDD}"/>
          </ac:picMkLst>
        </pc:picChg>
        <pc:picChg chg="add del mod">
          <ac:chgData name="Swenson, Jody" userId="f700768a-5749-4e0f-98d7-2b523cc7d418" providerId="ADAL" clId="{F6E34F28-694E-4142-869B-7A87A62383F2}" dt="2020-10-08T00:44:20.917" v="1959" actId="478"/>
          <ac:picMkLst>
            <pc:docMk/>
            <pc:sldMk cId="1164569483" sldId="520"/>
            <ac:picMk id="6" creationId="{38674908-6DC8-4509-8221-C23FE1C3BC23}"/>
          </ac:picMkLst>
        </pc:picChg>
        <pc:picChg chg="add mod">
          <ac:chgData name="Swenson, Jody" userId="f700768a-5749-4e0f-98d7-2b523cc7d418" providerId="ADAL" clId="{F6E34F28-694E-4142-869B-7A87A62383F2}" dt="2020-10-10T23:36:19.032" v="10679" actId="14100"/>
          <ac:picMkLst>
            <pc:docMk/>
            <pc:sldMk cId="1164569483" sldId="520"/>
            <ac:picMk id="7" creationId="{099427D0-D111-4A40-8501-AEF2B3C622BC}"/>
          </ac:picMkLst>
        </pc:picChg>
        <pc:picChg chg="del topLvl">
          <ac:chgData name="Swenson, Jody" userId="f700768a-5749-4e0f-98d7-2b523cc7d418" providerId="ADAL" clId="{F6E34F28-694E-4142-869B-7A87A62383F2}" dt="2020-10-08T00:00:59.606" v="1247" actId="478"/>
          <ac:picMkLst>
            <pc:docMk/>
            <pc:sldMk cId="1164569483" sldId="520"/>
            <ac:picMk id="10" creationId="{00000000-0000-0000-0000-000000000000}"/>
          </ac:picMkLst>
        </pc:picChg>
        <pc:picChg chg="add del mod">
          <ac:chgData name="Swenson, Jody" userId="f700768a-5749-4e0f-98d7-2b523cc7d418" providerId="ADAL" clId="{F6E34F28-694E-4142-869B-7A87A62383F2}" dt="2020-10-08T01:01:51.485" v="2095" actId="478"/>
          <ac:picMkLst>
            <pc:docMk/>
            <pc:sldMk cId="1164569483" sldId="520"/>
            <ac:picMk id="12" creationId="{A3EB4F83-EF1E-4F6A-9C14-D6A7F2E81615}"/>
          </ac:picMkLst>
        </pc:picChg>
        <pc:picChg chg="add del mod">
          <ac:chgData name="Swenson, Jody" userId="f700768a-5749-4e0f-98d7-2b523cc7d418" providerId="ADAL" clId="{F6E34F28-694E-4142-869B-7A87A62383F2}" dt="2020-10-08T01:09:10.656" v="2393" actId="478"/>
          <ac:picMkLst>
            <pc:docMk/>
            <pc:sldMk cId="1164569483" sldId="520"/>
            <ac:picMk id="14" creationId="{452D6E35-B0E8-4AAA-A6FD-9EC8E746F1EB}"/>
          </ac:picMkLst>
        </pc:picChg>
        <pc:picChg chg="add del mod">
          <ac:chgData name="Swenson, Jody" userId="f700768a-5749-4e0f-98d7-2b523cc7d418" providerId="ADAL" clId="{F6E34F28-694E-4142-869B-7A87A62383F2}" dt="2020-10-10T23:35:48.474" v="10668" actId="478"/>
          <ac:picMkLst>
            <pc:docMk/>
            <pc:sldMk cId="1164569483" sldId="520"/>
            <ac:picMk id="16" creationId="{4D22C92D-5F24-4D2E-9682-783021267874}"/>
          </ac:picMkLst>
        </pc:picChg>
        <pc:cxnChg chg="del topLvl">
          <ac:chgData name="Swenson, Jody" userId="f700768a-5749-4e0f-98d7-2b523cc7d418" providerId="ADAL" clId="{F6E34F28-694E-4142-869B-7A87A62383F2}" dt="2020-10-08T00:01:24.556" v="1253" actId="478"/>
          <ac:cxnSpMkLst>
            <pc:docMk/>
            <pc:sldMk cId="1164569483" sldId="520"/>
            <ac:cxnSpMk id="11" creationId="{00000000-0000-0000-0000-000000000000}"/>
          </ac:cxnSpMkLst>
        </pc:cxnChg>
      </pc:sldChg>
      <pc:sldChg chg="ord">
        <pc:chgData name="Swenson, Jody" userId="f700768a-5749-4e0f-98d7-2b523cc7d418" providerId="ADAL" clId="{F6E34F28-694E-4142-869B-7A87A62383F2}" dt="2020-10-10T01:02:16.991" v="10336" actId="20578"/>
        <pc:sldMkLst>
          <pc:docMk/>
          <pc:sldMk cId="1463671980" sldId="521"/>
        </pc:sldMkLst>
      </pc:sldChg>
      <pc:sldChg chg="modSp mod">
        <pc:chgData name="Swenson, Jody" userId="f700768a-5749-4e0f-98d7-2b523cc7d418" providerId="ADAL" clId="{F6E34F28-694E-4142-869B-7A87A62383F2}" dt="2020-10-03T22:44:09.642" v="933" actId="14100"/>
        <pc:sldMkLst>
          <pc:docMk/>
          <pc:sldMk cId="3946454875" sldId="522"/>
        </pc:sldMkLst>
        <pc:spChg chg="mod">
          <ac:chgData name="Swenson, Jody" userId="f700768a-5749-4e0f-98d7-2b523cc7d418" providerId="ADAL" clId="{F6E34F28-694E-4142-869B-7A87A62383F2}" dt="2020-10-03T22:44:09.642" v="933" actId="14100"/>
          <ac:spMkLst>
            <pc:docMk/>
            <pc:sldMk cId="3946454875" sldId="522"/>
            <ac:spMk id="8" creationId="{00000000-0000-0000-0000-000000000000}"/>
          </ac:spMkLst>
        </pc:spChg>
      </pc:sldChg>
      <pc:sldChg chg="modSp mod">
        <pc:chgData name="Swenson, Jody" userId="f700768a-5749-4e0f-98d7-2b523cc7d418" providerId="ADAL" clId="{F6E34F28-694E-4142-869B-7A87A62383F2}" dt="2020-10-03T22:14:19.497" v="849" actId="14100"/>
        <pc:sldMkLst>
          <pc:docMk/>
          <pc:sldMk cId="4130820151" sldId="523"/>
        </pc:sldMkLst>
        <pc:spChg chg="mod">
          <ac:chgData name="Swenson, Jody" userId="f700768a-5749-4e0f-98d7-2b523cc7d418" providerId="ADAL" clId="{F6E34F28-694E-4142-869B-7A87A62383F2}" dt="2020-10-03T22:14:19.497" v="849" actId="14100"/>
          <ac:spMkLst>
            <pc:docMk/>
            <pc:sldMk cId="4130820151" sldId="523"/>
            <ac:spMk id="8" creationId="{00000000-0000-0000-0000-000000000000}"/>
          </ac:spMkLst>
        </pc:spChg>
      </pc:sldChg>
      <pc:sldChg chg="modSp mod">
        <pc:chgData name="Swenson, Jody" userId="f700768a-5749-4e0f-98d7-2b523cc7d418" providerId="ADAL" clId="{F6E34F28-694E-4142-869B-7A87A62383F2}" dt="2020-10-03T22:40:17.598" v="856" actId="1076"/>
        <pc:sldMkLst>
          <pc:docMk/>
          <pc:sldMk cId="283752610" sldId="524"/>
        </pc:sldMkLst>
        <pc:spChg chg="mod">
          <ac:chgData name="Swenson, Jody" userId="f700768a-5749-4e0f-98d7-2b523cc7d418" providerId="ADAL" clId="{F6E34F28-694E-4142-869B-7A87A62383F2}" dt="2020-10-03T22:40:15.827" v="855" actId="14100"/>
          <ac:spMkLst>
            <pc:docMk/>
            <pc:sldMk cId="283752610" sldId="524"/>
            <ac:spMk id="8" creationId="{00000000-0000-0000-0000-000000000000}"/>
          </ac:spMkLst>
        </pc:spChg>
        <pc:picChg chg="mod">
          <ac:chgData name="Swenson, Jody" userId="f700768a-5749-4e0f-98d7-2b523cc7d418" providerId="ADAL" clId="{F6E34F28-694E-4142-869B-7A87A62383F2}" dt="2020-10-03T22:40:17.598" v="856" actId="1076"/>
          <ac:picMkLst>
            <pc:docMk/>
            <pc:sldMk cId="283752610" sldId="524"/>
            <ac:picMk id="6" creationId="{83B655A5-19C9-4003-B775-7FDFE1784F21}"/>
          </ac:picMkLst>
        </pc:picChg>
      </pc:sldChg>
      <pc:sldChg chg="modSp mod modAnim">
        <pc:chgData name="Swenson, Jody" userId="f700768a-5749-4e0f-98d7-2b523cc7d418" providerId="ADAL" clId="{F6E34F28-694E-4142-869B-7A87A62383F2}" dt="2020-10-03T22:43:32.846" v="929" actId="1036"/>
        <pc:sldMkLst>
          <pc:docMk/>
          <pc:sldMk cId="2785330209" sldId="527"/>
        </pc:sldMkLst>
        <pc:spChg chg="mod">
          <ac:chgData name="Swenson, Jody" userId="f700768a-5749-4e0f-98d7-2b523cc7d418" providerId="ADAL" clId="{F6E34F28-694E-4142-869B-7A87A62383F2}" dt="2020-10-03T22:41:34.310" v="885" actId="14100"/>
          <ac:spMkLst>
            <pc:docMk/>
            <pc:sldMk cId="2785330209" sldId="527"/>
            <ac:spMk id="2" creationId="{00000000-0000-0000-0000-000000000000}"/>
          </ac:spMkLst>
        </pc:spChg>
        <pc:spChg chg="mod">
          <ac:chgData name="Swenson, Jody" userId="f700768a-5749-4e0f-98d7-2b523cc7d418" providerId="ADAL" clId="{F6E34F28-694E-4142-869B-7A87A62383F2}" dt="2020-10-03T22:43:32.846" v="929" actId="1036"/>
          <ac:spMkLst>
            <pc:docMk/>
            <pc:sldMk cId="2785330209" sldId="527"/>
            <ac:spMk id="11" creationId="{00000000-0000-0000-0000-000000000000}"/>
          </ac:spMkLst>
        </pc:spChg>
        <pc:picChg chg="mod">
          <ac:chgData name="Swenson, Jody" userId="f700768a-5749-4e0f-98d7-2b523cc7d418" providerId="ADAL" clId="{F6E34F28-694E-4142-869B-7A87A62383F2}" dt="2020-10-03T22:43:32.846" v="929" actId="1036"/>
          <ac:picMkLst>
            <pc:docMk/>
            <pc:sldMk cId="2785330209" sldId="527"/>
            <ac:picMk id="5" creationId="{06CE2B69-70D0-4EFD-87FB-7255B4E1C033}"/>
          </ac:picMkLst>
        </pc:picChg>
      </pc:sldChg>
      <pc:sldChg chg="modSp mod modAnim">
        <pc:chgData name="Swenson, Jody" userId="f700768a-5749-4e0f-98d7-2b523cc7d418" providerId="ADAL" clId="{F6E34F28-694E-4142-869B-7A87A62383F2}" dt="2020-10-03T22:14:07.226" v="847"/>
        <pc:sldMkLst>
          <pc:docMk/>
          <pc:sldMk cId="1870188496" sldId="528"/>
        </pc:sldMkLst>
        <pc:spChg chg="mod">
          <ac:chgData name="Swenson, Jody" userId="f700768a-5749-4e0f-98d7-2b523cc7d418" providerId="ADAL" clId="{F6E34F28-694E-4142-869B-7A87A62383F2}" dt="2020-10-03T21:51:17.381" v="593" actId="255"/>
          <ac:spMkLst>
            <pc:docMk/>
            <pc:sldMk cId="1870188496" sldId="528"/>
            <ac:spMk id="2" creationId="{00000000-0000-0000-0000-000000000000}"/>
          </ac:spMkLst>
        </pc:spChg>
        <pc:spChg chg="mod">
          <ac:chgData name="Swenson, Jody" userId="f700768a-5749-4e0f-98d7-2b523cc7d418" providerId="ADAL" clId="{F6E34F28-694E-4142-869B-7A87A62383F2}" dt="2020-10-03T22:13:35.572" v="844" actId="20577"/>
          <ac:spMkLst>
            <pc:docMk/>
            <pc:sldMk cId="1870188496" sldId="528"/>
            <ac:spMk id="8" creationId="{00000000-0000-0000-0000-000000000000}"/>
          </ac:spMkLst>
        </pc:spChg>
        <pc:picChg chg="mod">
          <ac:chgData name="Swenson, Jody" userId="f700768a-5749-4e0f-98d7-2b523cc7d418" providerId="ADAL" clId="{F6E34F28-694E-4142-869B-7A87A62383F2}" dt="2020-10-03T21:51:23.017" v="600" actId="1036"/>
          <ac:picMkLst>
            <pc:docMk/>
            <pc:sldMk cId="1870188496" sldId="528"/>
            <ac:picMk id="4" creationId="{6297EFCC-565B-4E9A-9B28-EF6FFAC447A2}"/>
          </ac:picMkLst>
        </pc:picChg>
      </pc:sldChg>
      <pc:sldChg chg="modSp mod">
        <pc:chgData name="Swenson, Jody" userId="f700768a-5749-4e0f-98d7-2b523cc7d418" providerId="ADAL" clId="{F6E34F28-694E-4142-869B-7A87A62383F2}" dt="2020-10-03T22:41:07.819" v="882" actId="1038"/>
        <pc:sldMkLst>
          <pc:docMk/>
          <pc:sldMk cId="540581572" sldId="529"/>
        </pc:sldMkLst>
        <pc:spChg chg="mod">
          <ac:chgData name="Swenson, Jody" userId="f700768a-5749-4e0f-98d7-2b523cc7d418" providerId="ADAL" clId="{F6E34F28-694E-4142-869B-7A87A62383F2}" dt="2020-10-03T22:41:07.819" v="882" actId="1038"/>
          <ac:spMkLst>
            <pc:docMk/>
            <pc:sldMk cId="540581572" sldId="529"/>
            <ac:spMk id="2" creationId="{00000000-0000-0000-0000-000000000000}"/>
          </ac:spMkLst>
        </pc:spChg>
        <pc:spChg chg="mod">
          <ac:chgData name="Swenson, Jody" userId="f700768a-5749-4e0f-98d7-2b523cc7d418" providerId="ADAL" clId="{F6E34F28-694E-4142-869B-7A87A62383F2}" dt="2020-10-03T22:40:56.650" v="867" actId="1036"/>
          <ac:spMkLst>
            <pc:docMk/>
            <pc:sldMk cId="540581572" sldId="529"/>
            <ac:spMk id="8" creationId="{00000000-0000-0000-0000-000000000000}"/>
          </ac:spMkLst>
        </pc:spChg>
        <pc:picChg chg="mod">
          <ac:chgData name="Swenson, Jody" userId="f700768a-5749-4e0f-98d7-2b523cc7d418" providerId="ADAL" clId="{F6E34F28-694E-4142-869B-7A87A62383F2}" dt="2020-10-03T22:40:56.650" v="867" actId="1036"/>
          <ac:picMkLst>
            <pc:docMk/>
            <pc:sldMk cId="540581572" sldId="529"/>
            <ac:picMk id="5" creationId="{16A12C87-45D3-4EB5-92F7-615928D69F8E}"/>
          </ac:picMkLst>
        </pc:picChg>
      </pc:sldChg>
      <pc:sldChg chg="modSp mod modAnim">
        <pc:chgData name="Swenson, Jody" userId="f700768a-5749-4e0f-98d7-2b523cc7d418" providerId="ADAL" clId="{F6E34F28-694E-4142-869B-7A87A62383F2}" dt="2020-10-03T21:38:36.722" v="414" actId="20577"/>
        <pc:sldMkLst>
          <pc:docMk/>
          <pc:sldMk cId="2521178296" sldId="530"/>
        </pc:sldMkLst>
        <pc:spChg chg="mod">
          <ac:chgData name="Swenson, Jody" userId="f700768a-5749-4e0f-98d7-2b523cc7d418" providerId="ADAL" clId="{F6E34F28-694E-4142-869B-7A87A62383F2}" dt="2020-10-03T21:38:36.722" v="414" actId="20577"/>
          <ac:spMkLst>
            <pc:docMk/>
            <pc:sldMk cId="2521178296" sldId="530"/>
            <ac:spMk id="8" creationId="{00000000-0000-0000-0000-000000000000}"/>
          </ac:spMkLst>
        </pc:spChg>
      </pc:sldChg>
      <pc:sldChg chg="del">
        <pc:chgData name="Swenson, Jody" userId="f700768a-5749-4e0f-98d7-2b523cc7d418" providerId="ADAL" clId="{F6E34F28-694E-4142-869B-7A87A62383F2}" dt="2020-10-01T02:38:24.388" v="1" actId="47"/>
        <pc:sldMkLst>
          <pc:docMk/>
          <pc:sldMk cId="794064666" sldId="531"/>
        </pc:sldMkLst>
      </pc:sldChg>
      <pc:sldChg chg="addSp delSp modSp add del mod">
        <pc:chgData name="Swenson, Jody" userId="f700768a-5749-4e0f-98d7-2b523cc7d418" providerId="ADAL" clId="{F6E34F28-694E-4142-869B-7A87A62383F2}" dt="2020-10-03T23:13:29.342" v="1088" actId="47"/>
        <pc:sldMkLst>
          <pc:docMk/>
          <pc:sldMk cId="1801148699" sldId="531"/>
        </pc:sldMkLst>
        <pc:spChg chg="mod">
          <ac:chgData name="Swenson, Jody" userId="f700768a-5749-4e0f-98d7-2b523cc7d418" providerId="ADAL" clId="{F6E34F28-694E-4142-869B-7A87A62383F2}" dt="2020-10-03T22:44:50.899" v="966" actId="20577"/>
          <ac:spMkLst>
            <pc:docMk/>
            <pc:sldMk cId="1801148699" sldId="531"/>
            <ac:spMk id="2" creationId="{00000000-0000-0000-0000-000000000000}"/>
          </ac:spMkLst>
        </pc:spChg>
        <pc:spChg chg="mod">
          <ac:chgData name="Swenson, Jody" userId="f700768a-5749-4e0f-98d7-2b523cc7d418" providerId="ADAL" clId="{F6E34F28-694E-4142-869B-7A87A62383F2}" dt="2020-10-03T22:50:22.188" v="1086" actId="6549"/>
          <ac:spMkLst>
            <pc:docMk/>
            <pc:sldMk cId="1801148699" sldId="531"/>
            <ac:spMk id="8" creationId="{00000000-0000-0000-0000-000000000000}"/>
          </ac:spMkLst>
        </pc:spChg>
        <pc:picChg chg="del mod">
          <ac:chgData name="Swenson, Jody" userId="f700768a-5749-4e0f-98d7-2b523cc7d418" providerId="ADAL" clId="{F6E34F28-694E-4142-869B-7A87A62383F2}" dt="2020-10-03T22:46:50.114" v="968" actId="478"/>
          <ac:picMkLst>
            <pc:docMk/>
            <pc:sldMk cId="1801148699" sldId="531"/>
            <ac:picMk id="3" creationId="{00000000-0000-0000-0000-000000000000}"/>
          </ac:picMkLst>
        </pc:picChg>
        <pc:picChg chg="add mod">
          <ac:chgData name="Swenson, Jody" userId="f700768a-5749-4e0f-98d7-2b523cc7d418" providerId="ADAL" clId="{F6E34F28-694E-4142-869B-7A87A62383F2}" dt="2020-10-03T22:49:32.157" v="993" actId="1076"/>
          <ac:picMkLst>
            <pc:docMk/>
            <pc:sldMk cId="1801148699" sldId="531"/>
            <ac:picMk id="5" creationId="{84E610F6-0118-4A6A-BA7B-B06607503434}"/>
          </ac:picMkLst>
        </pc:picChg>
      </pc:sldChg>
      <pc:sldChg chg="del">
        <pc:chgData name="Swenson, Jody" userId="f700768a-5749-4e0f-98d7-2b523cc7d418" providerId="ADAL" clId="{F6E34F28-694E-4142-869B-7A87A62383F2}" dt="2020-10-01T02:38:24.388" v="1" actId="47"/>
        <pc:sldMkLst>
          <pc:docMk/>
          <pc:sldMk cId="3286075819" sldId="532"/>
        </pc:sldMkLst>
      </pc:sldChg>
      <pc:sldChg chg="add">
        <pc:chgData name="Swenson, Jody" userId="f700768a-5749-4e0f-98d7-2b523cc7d418" providerId="ADAL" clId="{F6E34F28-694E-4142-869B-7A87A62383F2}" dt="2020-10-03T23:13:26.952" v="1087"/>
        <pc:sldMkLst>
          <pc:docMk/>
          <pc:sldMk cId="3326142111" sldId="532"/>
        </pc:sldMkLst>
      </pc:sldChg>
      <pc:sldChg chg="del">
        <pc:chgData name="Swenson, Jody" userId="f700768a-5749-4e0f-98d7-2b523cc7d418" providerId="ADAL" clId="{F6E34F28-694E-4142-869B-7A87A62383F2}" dt="2020-10-01T02:38:24.388" v="1" actId="47"/>
        <pc:sldMkLst>
          <pc:docMk/>
          <pc:sldMk cId="77129099" sldId="533"/>
        </pc:sldMkLst>
      </pc:sldChg>
      <pc:sldChg chg="delSp modSp add mod modAnim">
        <pc:chgData name="Swenson, Jody" userId="f700768a-5749-4e0f-98d7-2b523cc7d418" providerId="ADAL" clId="{F6E34F28-694E-4142-869B-7A87A62383F2}" dt="2020-10-16T17:38:21.988" v="13063"/>
        <pc:sldMkLst>
          <pc:docMk/>
          <pc:sldMk cId="190313698" sldId="533"/>
        </pc:sldMkLst>
        <pc:spChg chg="mod">
          <ac:chgData name="Swenson, Jody" userId="f700768a-5749-4e0f-98d7-2b523cc7d418" providerId="ADAL" clId="{F6E34F28-694E-4142-869B-7A87A62383F2}" dt="2020-10-16T17:28:52.392" v="11669" actId="1076"/>
          <ac:spMkLst>
            <pc:docMk/>
            <pc:sldMk cId="190313698" sldId="533"/>
            <ac:spMk id="2" creationId="{00000000-0000-0000-0000-000000000000}"/>
          </ac:spMkLst>
        </pc:spChg>
        <pc:spChg chg="mod">
          <ac:chgData name="Swenson, Jody" userId="f700768a-5749-4e0f-98d7-2b523cc7d418" providerId="ADAL" clId="{F6E34F28-694E-4142-869B-7A87A62383F2}" dt="2020-10-16T17:37:56.881" v="13060" actId="20577"/>
          <ac:spMkLst>
            <pc:docMk/>
            <pc:sldMk cId="190313698" sldId="533"/>
            <ac:spMk id="8" creationId="{00000000-0000-0000-0000-000000000000}"/>
          </ac:spMkLst>
        </pc:spChg>
        <pc:grpChg chg="del">
          <ac:chgData name="Swenson, Jody" userId="f700768a-5749-4e0f-98d7-2b523cc7d418" providerId="ADAL" clId="{F6E34F28-694E-4142-869B-7A87A62383F2}" dt="2020-10-16T17:28:20.163" v="11613" actId="478"/>
          <ac:grpSpMkLst>
            <pc:docMk/>
            <pc:sldMk cId="190313698" sldId="533"/>
            <ac:grpSpMk id="9" creationId="{00000000-0000-0000-0000-000000000000}"/>
          </ac:grpSpMkLst>
        </pc:grpChg>
      </pc:sldChg>
      <pc:sldChg chg="addSp delSp modSp add mod ord delAnim modAnim">
        <pc:chgData name="Swenson, Jody" userId="f700768a-5749-4e0f-98d7-2b523cc7d418" providerId="ADAL" clId="{F6E34F28-694E-4142-869B-7A87A62383F2}" dt="2020-10-10T23:32:07.855" v="10605"/>
        <pc:sldMkLst>
          <pc:docMk/>
          <pc:sldMk cId="3840635772" sldId="534"/>
        </pc:sldMkLst>
        <pc:spChg chg="mod">
          <ac:chgData name="Swenson, Jody" userId="f700768a-5749-4e0f-98d7-2b523cc7d418" providerId="ADAL" clId="{F6E34F28-694E-4142-869B-7A87A62383F2}" dt="2020-10-08T01:31:31.342" v="2619" actId="1037"/>
          <ac:spMkLst>
            <pc:docMk/>
            <pc:sldMk cId="3840635772" sldId="534"/>
            <ac:spMk id="2" creationId="{00000000-0000-0000-0000-000000000000}"/>
          </ac:spMkLst>
        </pc:spChg>
        <pc:spChg chg="mod">
          <ac:chgData name="Swenson, Jody" userId="f700768a-5749-4e0f-98d7-2b523cc7d418" providerId="ADAL" clId="{F6E34F28-694E-4142-869B-7A87A62383F2}" dt="2020-10-10T23:31:35.857" v="10600" actId="20577"/>
          <ac:spMkLst>
            <pc:docMk/>
            <pc:sldMk cId="3840635772" sldId="534"/>
            <ac:spMk id="8" creationId="{00000000-0000-0000-0000-000000000000}"/>
          </ac:spMkLst>
        </pc:spChg>
        <pc:picChg chg="del mod">
          <ac:chgData name="Swenson, Jody" userId="f700768a-5749-4e0f-98d7-2b523cc7d418" providerId="ADAL" clId="{F6E34F28-694E-4142-869B-7A87A62383F2}" dt="2020-10-09T01:23:50.706" v="3884" actId="478"/>
          <ac:picMkLst>
            <pc:docMk/>
            <pc:sldMk cId="3840635772" sldId="534"/>
            <ac:picMk id="4" creationId="{DC7C6BDE-5411-4F6A-A2FD-A64690EAF97A}"/>
          </ac:picMkLst>
        </pc:picChg>
        <pc:picChg chg="add del mod">
          <ac:chgData name="Swenson, Jody" userId="f700768a-5749-4e0f-98d7-2b523cc7d418" providerId="ADAL" clId="{F6E34F28-694E-4142-869B-7A87A62383F2}" dt="2020-10-10T23:28:41.891" v="10523" actId="478"/>
          <ac:picMkLst>
            <pc:docMk/>
            <pc:sldMk cId="3840635772" sldId="534"/>
            <ac:picMk id="4" creationId="{EC77F3B0-54E9-4742-9E99-28EC04B8254F}"/>
          </ac:picMkLst>
        </pc:picChg>
        <pc:picChg chg="add del mod">
          <ac:chgData name="Swenson, Jody" userId="f700768a-5749-4e0f-98d7-2b523cc7d418" providerId="ADAL" clId="{F6E34F28-694E-4142-869B-7A87A62383F2}" dt="2020-10-09T01:24:53.063" v="3899" actId="478"/>
          <ac:picMkLst>
            <pc:docMk/>
            <pc:sldMk cId="3840635772" sldId="534"/>
            <ac:picMk id="5" creationId="{2C53114A-0636-43B6-A3C5-93B5B486E848}"/>
          </ac:picMkLst>
        </pc:picChg>
        <pc:picChg chg="add mod">
          <ac:chgData name="Swenson, Jody" userId="f700768a-5749-4e0f-98d7-2b523cc7d418" providerId="ADAL" clId="{F6E34F28-694E-4142-869B-7A87A62383F2}" dt="2020-10-10T23:30:37.362" v="10569" actId="1035"/>
          <ac:picMkLst>
            <pc:docMk/>
            <pc:sldMk cId="3840635772" sldId="534"/>
            <ac:picMk id="5" creationId="{E47CCDB0-4689-4C14-83EA-B60DCCEE2CF4}"/>
          </ac:picMkLst>
        </pc:picChg>
        <pc:picChg chg="del mod">
          <ac:chgData name="Swenson, Jody" userId="f700768a-5749-4e0f-98d7-2b523cc7d418" providerId="ADAL" clId="{F6E34F28-694E-4142-869B-7A87A62383F2}" dt="2020-10-09T01:24:52.127" v="3898" actId="478"/>
          <ac:picMkLst>
            <pc:docMk/>
            <pc:sldMk cId="3840635772" sldId="534"/>
            <ac:picMk id="6" creationId="{38674908-6DC8-4509-8221-C23FE1C3BC23}"/>
          </ac:picMkLst>
        </pc:picChg>
        <pc:picChg chg="add del mod">
          <ac:chgData name="Swenson, Jody" userId="f700768a-5749-4e0f-98d7-2b523cc7d418" providerId="ADAL" clId="{F6E34F28-694E-4142-869B-7A87A62383F2}" dt="2020-10-10T00:26:38.998" v="10323" actId="478"/>
          <ac:picMkLst>
            <pc:docMk/>
            <pc:sldMk cId="3840635772" sldId="534"/>
            <ac:picMk id="7" creationId="{8B26B8FB-644F-48F0-861C-0B0890C9E0DF}"/>
          </ac:picMkLst>
        </pc:picChg>
        <pc:picChg chg="add mod">
          <ac:chgData name="Swenson, Jody" userId="f700768a-5749-4e0f-98d7-2b523cc7d418" providerId="ADAL" clId="{F6E34F28-694E-4142-869B-7A87A62383F2}" dt="2020-10-10T23:30:47.985" v="10580" actId="1035"/>
          <ac:picMkLst>
            <pc:docMk/>
            <pc:sldMk cId="3840635772" sldId="534"/>
            <ac:picMk id="7" creationId="{D0A283BB-FF2A-4A68-9DEA-7A11E5253702}"/>
          </ac:picMkLst>
        </pc:picChg>
        <pc:picChg chg="add del mod">
          <ac:chgData name="Swenson, Jody" userId="f700768a-5749-4e0f-98d7-2b523cc7d418" providerId="ADAL" clId="{F6E34F28-694E-4142-869B-7A87A62383F2}" dt="2020-10-10T23:28:46.039" v="10524" actId="478"/>
          <ac:picMkLst>
            <pc:docMk/>
            <pc:sldMk cId="3840635772" sldId="534"/>
            <ac:picMk id="10" creationId="{18BD5195-0832-485E-815C-E609DF482A45}"/>
          </ac:picMkLst>
        </pc:picChg>
        <pc:picChg chg="add mod">
          <ac:chgData name="Swenson, Jody" userId="f700768a-5749-4e0f-98d7-2b523cc7d418" providerId="ADAL" clId="{F6E34F28-694E-4142-869B-7A87A62383F2}" dt="2020-10-10T23:30:37.362" v="10569" actId="1035"/>
          <ac:picMkLst>
            <pc:docMk/>
            <pc:sldMk cId="3840635772" sldId="534"/>
            <ac:picMk id="11" creationId="{10D3ABE5-6639-48E3-8FBF-209CF7236C14}"/>
          </ac:picMkLst>
        </pc:picChg>
        <pc:picChg chg="add del mod">
          <ac:chgData name="Swenson, Jody" userId="f700768a-5749-4e0f-98d7-2b523cc7d418" providerId="ADAL" clId="{F6E34F28-694E-4142-869B-7A87A62383F2}" dt="2020-10-10T23:28:46.976" v="10525" actId="478"/>
          <ac:picMkLst>
            <pc:docMk/>
            <pc:sldMk cId="3840635772" sldId="534"/>
            <ac:picMk id="12" creationId="{0166E285-0C2A-4A4C-8B72-311D95767B83}"/>
          </ac:picMkLst>
        </pc:picChg>
      </pc:sldChg>
      <pc:sldChg chg="del">
        <pc:chgData name="Swenson, Jody" userId="f700768a-5749-4e0f-98d7-2b523cc7d418" providerId="ADAL" clId="{F6E34F28-694E-4142-869B-7A87A62383F2}" dt="2020-10-01T02:38:24.388" v="1" actId="47"/>
        <pc:sldMkLst>
          <pc:docMk/>
          <pc:sldMk cId="3845321931" sldId="534"/>
        </pc:sldMkLst>
      </pc:sldChg>
      <pc:sldChg chg="addSp delSp modSp add mod delAnim modAnim">
        <pc:chgData name="Swenson, Jody" userId="f700768a-5749-4e0f-98d7-2b523cc7d418" providerId="ADAL" clId="{F6E34F28-694E-4142-869B-7A87A62383F2}" dt="2020-10-10T23:34:42.164" v="10642"/>
        <pc:sldMkLst>
          <pc:docMk/>
          <pc:sldMk cId="275631599" sldId="535"/>
        </pc:sldMkLst>
        <pc:spChg chg="mod">
          <ac:chgData name="Swenson, Jody" userId="f700768a-5749-4e0f-98d7-2b523cc7d418" providerId="ADAL" clId="{F6E34F28-694E-4142-869B-7A87A62383F2}" dt="2020-10-08T01:45:57.591" v="2862" actId="1035"/>
          <ac:spMkLst>
            <pc:docMk/>
            <pc:sldMk cId="275631599" sldId="535"/>
            <ac:spMk id="2" creationId="{00000000-0000-0000-0000-000000000000}"/>
          </ac:spMkLst>
        </pc:spChg>
        <pc:spChg chg="mod">
          <ac:chgData name="Swenson, Jody" userId="f700768a-5749-4e0f-98d7-2b523cc7d418" providerId="ADAL" clId="{F6E34F28-694E-4142-869B-7A87A62383F2}" dt="2020-10-10T23:33:59.211" v="10639" actId="20577"/>
          <ac:spMkLst>
            <pc:docMk/>
            <pc:sldMk cId="275631599" sldId="535"/>
            <ac:spMk id="8" creationId="{00000000-0000-0000-0000-000000000000}"/>
          </ac:spMkLst>
        </pc:spChg>
        <pc:picChg chg="add del mod">
          <ac:chgData name="Swenson, Jody" userId="f700768a-5749-4e0f-98d7-2b523cc7d418" providerId="ADAL" clId="{F6E34F28-694E-4142-869B-7A87A62383F2}" dt="2020-10-09T01:29:58.639" v="3985" actId="22"/>
          <ac:picMkLst>
            <pc:docMk/>
            <pc:sldMk cId="275631599" sldId="535"/>
            <ac:picMk id="3" creationId="{ECE11D42-2A5C-478B-A20E-C8ACD664F42D}"/>
          </ac:picMkLst>
        </pc:picChg>
        <pc:picChg chg="add del mod">
          <ac:chgData name="Swenson, Jody" userId="f700768a-5749-4e0f-98d7-2b523cc7d418" providerId="ADAL" clId="{F6E34F28-694E-4142-869B-7A87A62383F2}" dt="2020-10-10T23:33:30.401" v="10632" actId="478"/>
          <ac:picMkLst>
            <pc:docMk/>
            <pc:sldMk cId="275631599" sldId="535"/>
            <ac:picMk id="4" creationId="{DC7C6BDE-5411-4F6A-A2FD-A64690EAF97A}"/>
          </ac:picMkLst>
        </pc:picChg>
        <pc:picChg chg="del">
          <ac:chgData name="Swenson, Jody" userId="f700768a-5749-4e0f-98d7-2b523cc7d418" providerId="ADAL" clId="{F6E34F28-694E-4142-869B-7A87A62383F2}" dt="2020-10-08T01:46:05.384" v="2864" actId="478"/>
          <ac:picMkLst>
            <pc:docMk/>
            <pc:sldMk cId="275631599" sldId="535"/>
            <ac:picMk id="5" creationId="{2C53114A-0636-43B6-A3C5-93B5B486E848}"/>
          </ac:picMkLst>
        </pc:picChg>
        <pc:picChg chg="add mod">
          <ac:chgData name="Swenson, Jody" userId="f700768a-5749-4e0f-98d7-2b523cc7d418" providerId="ADAL" clId="{F6E34F28-694E-4142-869B-7A87A62383F2}" dt="2020-10-10T23:33:39.713" v="10633" actId="14100"/>
          <ac:picMkLst>
            <pc:docMk/>
            <pc:sldMk cId="275631599" sldId="535"/>
            <ac:picMk id="5" creationId="{B3F09B8C-313F-4C4D-A0A4-1536592C6E3A}"/>
          </ac:picMkLst>
        </pc:picChg>
        <pc:picChg chg="del">
          <ac:chgData name="Swenson, Jody" userId="f700768a-5749-4e0f-98d7-2b523cc7d418" providerId="ADAL" clId="{F6E34F28-694E-4142-869B-7A87A62383F2}" dt="2020-10-08T01:46:04.312" v="2863" actId="478"/>
          <ac:picMkLst>
            <pc:docMk/>
            <pc:sldMk cId="275631599" sldId="535"/>
            <ac:picMk id="6" creationId="{38674908-6DC8-4509-8221-C23FE1C3BC23}"/>
          </ac:picMkLst>
        </pc:picChg>
      </pc:sldChg>
      <pc:sldChg chg="addSp delSp modSp add mod delAnim modAnim">
        <pc:chgData name="Swenson, Jody" userId="f700768a-5749-4e0f-98d7-2b523cc7d418" providerId="ADAL" clId="{F6E34F28-694E-4142-869B-7A87A62383F2}" dt="2020-10-10T23:39:52.085" v="10737"/>
        <pc:sldMkLst>
          <pc:docMk/>
          <pc:sldMk cId="1804909437" sldId="536"/>
        </pc:sldMkLst>
        <pc:spChg chg="mod">
          <ac:chgData name="Swenson, Jody" userId="f700768a-5749-4e0f-98d7-2b523cc7d418" providerId="ADAL" clId="{F6E34F28-694E-4142-869B-7A87A62383F2}" dt="2020-10-09T01:51:37.693" v="4766" actId="1076"/>
          <ac:spMkLst>
            <pc:docMk/>
            <pc:sldMk cId="1804909437" sldId="536"/>
            <ac:spMk id="2" creationId="{00000000-0000-0000-0000-000000000000}"/>
          </ac:spMkLst>
        </pc:spChg>
        <pc:spChg chg="mod">
          <ac:chgData name="Swenson, Jody" userId="f700768a-5749-4e0f-98d7-2b523cc7d418" providerId="ADAL" clId="{F6E34F28-694E-4142-869B-7A87A62383F2}" dt="2020-10-09T17:22:11.770" v="6339" actId="20577"/>
          <ac:spMkLst>
            <pc:docMk/>
            <pc:sldMk cId="1804909437" sldId="536"/>
            <ac:spMk id="8" creationId="{00000000-0000-0000-0000-000000000000}"/>
          </ac:spMkLst>
        </pc:spChg>
        <pc:picChg chg="add del mod">
          <ac:chgData name="Swenson, Jody" userId="f700768a-5749-4e0f-98d7-2b523cc7d418" providerId="ADAL" clId="{F6E34F28-694E-4142-869B-7A87A62383F2}" dt="2020-10-09T02:50:10.615" v="5667" actId="478"/>
          <ac:picMkLst>
            <pc:docMk/>
            <pc:sldMk cId="1804909437" sldId="536"/>
            <ac:picMk id="4" creationId="{0850115A-7043-4F65-B912-B6883A1F7CAB}"/>
          </ac:picMkLst>
        </pc:picChg>
        <pc:picChg chg="add mod">
          <ac:chgData name="Swenson, Jody" userId="f700768a-5749-4e0f-98d7-2b523cc7d418" providerId="ADAL" clId="{F6E34F28-694E-4142-869B-7A87A62383F2}" dt="2020-10-10T23:37:55.606" v="10703" actId="1036"/>
          <ac:picMkLst>
            <pc:docMk/>
            <pc:sldMk cId="1804909437" sldId="536"/>
            <ac:picMk id="4" creationId="{E6211A2C-184E-43A8-B07E-3A2C9865B2AC}"/>
          </ac:picMkLst>
        </pc:picChg>
        <pc:picChg chg="add del mod">
          <ac:chgData name="Swenson, Jody" userId="f700768a-5749-4e0f-98d7-2b523cc7d418" providerId="ADAL" clId="{F6E34F28-694E-4142-869B-7A87A62383F2}" dt="2020-10-10T23:38:25.905" v="10710" actId="478"/>
          <ac:picMkLst>
            <pc:docMk/>
            <pc:sldMk cId="1804909437" sldId="536"/>
            <ac:picMk id="6" creationId="{744D46F1-5C96-4C04-9022-EA496252414A}"/>
          </ac:picMkLst>
        </pc:picChg>
        <pc:picChg chg="del mod">
          <ac:chgData name="Swenson, Jody" userId="f700768a-5749-4e0f-98d7-2b523cc7d418" providerId="ADAL" clId="{F6E34F28-694E-4142-869B-7A87A62383F2}" dt="2020-10-10T23:37:19.649" v="10686" actId="478"/>
          <ac:picMkLst>
            <pc:docMk/>
            <pc:sldMk cId="1804909437" sldId="536"/>
            <ac:picMk id="7" creationId="{8B26B8FB-644F-48F0-861C-0B0890C9E0DF}"/>
          </ac:picMkLst>
        </pc:picChg>
        <pc:picChg chg="add mod">
          <ac:chgData name="Swenson, Jody" userId="f700768a-5749-4e0f-98d7-2b523cc7d418" providerId="ADAL" clId="{F6E34F28-694E-4142-869B-7A87A62383F2}" dt="2020-10-10T23:39:07.763" v="10732" actId="1036"/>
          <ac:picMkLst>
            <pc:docMk/>
            <pc:sldMk cId="1804909437" sldId="536"/>
            <ac:picMk id="9" creationId="{45C458BF-6D62-4E36-BD5C-F08221ADC7CC}"/>
          </ac:picMkLst>
        </pc:picChg>
        <pc:picChg chg="del">
          <ac:chgData name="Swenson, Jody" userId="f700768a-5749-4e0f-98d7-2b523cc7d418" providerId="ADAL" clId="{F6E34F28-694E-4142-869B-7A87A62383F2}" dt="2020-10-09T01:51:07.889" v="4745" actId="478"/>
          <ac:picMkLst>
            <pc:docMk/>
            <pc:sldMk cId="1804909437" sldId="536"/>
            <ac:picMk id="10" creationId="{18BD5195-0832-485E-815C-E609DF482A45}"/>
          </ac:picMkLst>
        </pc:picChg>
        <pc:picChg chg="add del mod">
          <ac:chgData name="Swenson, Jody" userId="f700768a-5749-4e0f-98d7-2b523cc7d418" providerId="ADAL" clId="{F6E34F28-694E-4142-869B-7A87A62383F2}" dt="2020-10-10T23:38:50.722" v="10717" actId="478"/>
          <ac:picMkLst>
            <pc:docMk/>
            <pc:sldMk cId="1804909437" sldId="536"/>
            <ac:picMk id="11" creationId="{70E98307-4411-40CF-86D4-7DC655440FEC}"/>
          </ac:picMkLst>
        </pc:picChg>
        <pc:picChg chg="del">
          <ac:chgData name="Swenson, Jody" userId="f700768a-5749-4e0f-98d7-2b523cc7d418" providerId="ADAL" clId="{F6E34F28-694E-4142-869B-7A87A62383F2}" dt="2020-10-09T01:51:08.598" v="4746" actId="478"/>
          <ac:picMkLst>
            <pc:docMk/>
            <pc:sldMk cId="1804909437" sldId="536"/>
            <ac:picMk id="12" creationId="{0166E285-0C2A-4A4C-8B72-311D95767B83}"/>
          </ac:picMkLst>
        </pc:picChg>
        <pc:picChg chg="add mod">
          <ac:chgData name="Swenson, Jody" userId="f700768a-5749-4e0f-98d7-2b523cc7d418" providerId="ADAL" clId="{F6E34F28-694E-4142-869B-7A87A62383F2}" dt="2020-10-10T23:39:05.485" v="10730" actId="1036"/>
          <ac:picMkLst>
            <pc:docMk/>
            <pc:sldMk cId="1804909437" sldId="536"/>
            <ac:picMk id="12" creationId="{DE60C4F9-1CCC-4102-8A62-9187E582394B}"/>
          </ac:picMkLst>
        </pc:picChg>
      </pc:sldChg>
      <pc:sldChg chg="delSp modSp add del mod modAnim">
        <pc:chgData name="Swenson, Jody" userId="f700768a-5749-4e0f-98d7-2b523cc7d418" providerId="ADAL" clId="{F6E34F28-694E-4142-869B-7A87A62383F2}" dt="2020-10-09T01:49:44.818" v="4613" actId="47"/>
        <pc:sldMkLst>
          <pc:docMk/>
          <pc:sldMk cId="2585291281" sldId="536"/>
        </pc:sldMkLst>
        <pc:spChg chg="mod">
          <ac:chgData name="Swenson, Jody" userId="f700768a-5749-4e0f-98d7-2b523cc7d418" providerId="ADAL" clId="{F6E34F28-694E-4142-869B-7A87A62383F2}" dt="2020-10-08T02:15:27.823" v="3268" actId="1076"/>
          <ac:spMkLst>
            <pc:docMk/>
            <pc:sldMk cId="2585291281" sldId="536"/>
            <ac:spMk id="2" creationId="{00000000-0000-0000-0000-000000000000}"/>
          </ac:spMkLst>
        </pc:spChg>
        <pc:spChg chg="mod">
          <ac:chgData name="Swenson, Jody" userId="f700768a-5749-4e0f-98d7-2b523cc7d418" providerId="ADAL" clId="{F6E34F28-694E-4142-869B-7A87A62383F2}" dt="2020-10-09T01:42:11.238" v="4351" actId="6549"/>
          <ac:spMkLst>
            <pc:docMk/>
            <pc:sldMk cId="2585291281" sldId="536"/>
            <ac:spMk id="8" creationId="{00000000-0000-0000-0000-000000000000}"/>
          </ac:spMkLst>
        </pc:spChg>
        <pc:picChg chg="del">
          <ac:chgData name="Swenson, Jody" userId="f700768a-5749-4e0f-98d7-2b523cc7d418" providerId="ADAL" clId="{F6E34F28-694E-4142-869B-7A87A62383F2}" dt="2020-10-08T02:15:34.653" v="3269" actId="478"/>
          <ac:picMkLst>
            <pc:docMk/>
            <pc:sldMk cId="2585291281" sldId="536"/>
            <ac:picMk id="4" creationId="{DC7C6BDE-5411-4F6A-A2FD-A64690EAF97A}"/>
          </ac:picMkLst>
        </pc:picChg>
        <pc:picChg chg="mod">
          <ac:chgData name="Swenson, Jody" userId="f700768a-5749-4e0f-98d7-2b523cc7d418" providerId="ADAL" clId="{F6E34F28-694E-4142-869B-7A87A62383F2}" dt="2020-10-08T02:22:14.461" v="3359" actId="14100"/>
          <ac:picMkLst>
            <pc:docMk/>
            <pc:sldMk cId="2585291281" sldId="536"/>
            <ac:picMk id="16" creationId="{4D22C92D-5F24-4D2E-9682-783021267874}"/>
          </ac:picMkLst>
        </pc:picChg>
      </pc:sldChg>
      <pc:sldChg chg="addSp delSp modSp add mod modAnim">
        <pc:chgData name="Swenson, Jody" userId="f700768a-5749-4e0f-98d7-2b523cc7d418" providerId="ADAL" clId="{F6E34F28-694E-4142-869B-7A87A62383F2}" dt="2020-10-10T23:40:33.321" v="10759" actId="1038"/>
        <pc:sldMkLst>
          <pc:docMk/>
          <pc:sldMk cId="1746661651" sldId="537"/>
        </pc:sldMkLst>
        <pc:spChg chg="mod">
          <ac:chgData name="Swenson, Jody" userId="f700768a-5749-4e0f-98d7-2b523cc7d418" providerId="ADAL" clId="{F6E34F28-694E-4142-869B-7A87A62383F2}" dt="2020-10-09T18:28:59.395" v="6840" actId="1037"/>
          <ac:spMkLst>
            <pc:docMk/>
            <pc:sldMk cId="1746661651" sldId="537"/>
            <ac:spMk id="2" creationId="{00000000-0000-0000-0000-000000000000}"/>
          </ac:spMkLst>
        </pc:spChg>
        <pc:spChg chg="mod">
          <ac:chgData name="Swenson, Jody" userId="f700768a-5749-4e0f-98d7-2b523cc7d418" providerId="ADAL" clId="{F6E34F28-694E-4142-869B-7A87A62383F2}" dt="2020-10-10T00:36:42.850" v="10330" actId="5793"/>
          <ac:spMkLst>
            <pc:docMk/>
            <pc:sldMk cId="1746661651" sldId="537"/>
            <ac:spMk id="8" creationId="{00000000-0000-0000-0000-000000000000}"/>
          </ac:spMkLst>
        </pc:spChg>
        <pc:picChg chg="add del mod">
          <ac:chgData name="Swenson, Jody" userId="f700768a-5749-4e0f-98d7-2b523cc7d418" providerId="ADAL" clId="{F6E34F28-694E-4142-869B-7A87A62383F2}" dt="2020-10-10T23:40:08.176" v="10738" actId="478"/>
          <ac:picMkLst>
            <pc:docMk/>
            <pc:sldMk cId="1746661651" sldId="537"/>
            <ac:picMk id="4" creationId="{DE0DA96E-BDC8-4893-9A10-147323D639F9}"/>
          </ac:picMkLst>
        </pc:picChg>
        <pc:picChg chg="add mod">
          <ac:chgData name="Swenson, Jody" userId="f700768a-5749-4e0f-98d7-2b523cc7d418" providerId="ADAL" clId="{F6E34F28-694E-4142-869B-7A87A62383F2}" dt="2020-10-10T23:40:33.321" v="10759" actId="1038"/>
          <ac:picMkLst>
            <pc:docMk/>
            <pc:sldMk cId="1746661651" sldId="537"/>
            <ac:picMk id="5" creationId="{D70C54A7-BD53-4CC4-924A-5E5763B92244}"/>
          </ac:picMkLst>
        </pc:picChg>
        <pc:picChg chg="del">
          <ac:chgData name="Swenson, Jody" userId="f700768a-5749-4e0f-98d7-2b523cc7d418" providerId="ADAL" clId="{F6E34F28-694E-4142-869B-7A87A62383F2}" dt="2020-10-09T17:54:56.997" v="6419" actId="478"/>
          <ac:picMkLst>
            <pc:docMk/>
            <pc:sldMk cId="1746661651" sldId="537"/>
            <ac:picMk id="6" creationId="{744D46F1-5C96-4C04-9022-EA496252414A}"/>
          </ac:picMkLst>
        </pc:picChg>
        <pc:picChg chg="del">
          <ac:chgData name="Swenson, Jody" userId="f700768a-5749-4e0f-98d7-2b523cc7d418" providerId="ADAL" clId="{F6E34F28-694E-4142-869B-7A87A62383F2}" dt="2020-10-09T17:54:56.020" v="6418" actId="478"/>
          <ac:picMkLst>
            <pc:docMk/>
            <pc:sldMk cId="1746661651" sldId="537"/>
            <ac:picMk id="7" creationId="{8B26B8FB-644F-48F0-861C-0B0890C9E0DF}"/>
          </ac:picMkLst>
        </pc:picChg>
        <pc:picChg chg="add mod">
          <ac:chgData name="Swenson, Jody" userId="f700768a-5749-4e0f-98d7-2b523cc7d418" providerId="ADAL" clId="{F6E34F28-694E-4142-869B-7A87A62383F2}" dt="2020-10-09T18:39:06.984" v="7376" actId="1035"/>
          <ac:picMkLst>
            <pc:docMk/>
            <pc:sldMk cId="1746661651" sldId="537"/>
            <ac:picMk id="9" creationId="{E6929BF7-F226-4294-A1D5-7FD19DF619BA}"/>
          </ac:picMkLst>
        </pc:picChg>
        <pc:picChg chg="del">
          <ac:chgData name="Swenson, Jody" userId="f700768a-5749-4e0f-98d7-2b523cc7d418" providerId="ADAL" clId="{F6E34F28-694E-4142-869B-7A87A62383F2}" dt="2020-10-09T17:54:58.427" v="6420" actId="478"/>
          <ac:picMkLst>
            <pc:docMk/>
            <pc:sldMk cId="1746661651" sldId="537"/>
            <ac:picMk id="11" creationId="{70E98307-4411-40CF-86D4-7DC655440FEC}"/>
          </ac:picMkLst>
        </pc:picChg>
      </pc:sldChg>
      <pc:sldChg chg="addSp delSp modSp add mod delAnim modAnim">
        <pc:chgData name="Swenson, Jody" userId="f700768a-5749-4e0f-98d7-2b523cc7d418" providerId="ADAL" clId="{F6E34F28-694E-4142-869B-7A87A62383F2}" dt="2020-10-13T23:41:35.476" v="11315"/>
        <pc:sldMkLst>
          <pc:docMk/>
          <pc:sldMk cId="15737870" sldId="538"/>
        </pc:sldMkLst>
        <pc:spChg chg="mod">
          <ac:chgData name="Swenson, Jody" userId="f700768a-5749-4e0f-98d7-2b523cc7d418" providerId="ADAL" clId="{F6E34F28-694E-4142-869B-7A87A62383F2}" dt="2020-10-09T18:43:23.992" v="7404" actId="20577"/>
          <ac:spMkLst>
            <pc:docMk/>
            <pc:sldMk cId="15737870" sldId="538"/>
            <ac:spMk id="2" creationId="{00000000-0000-0000-0000-000000000000}"/>
          </ac:spMkLst>
        </pc:spChg>
        <pc:spChg chg="mod">
          <ac:chgData name="Swenson, Jody" userId="f700768a-5749-4e0f-98d7-2b523cc7d418" providerId="ADAL" clId="{F6E34F28-694E-4142-869B-7A87A62383F2}" dt="2020-10-13T23:41:13.917" v="11312" actId="20577"/>
          <ac:spMkLst>
            <pc:docMk/>
            <pc:sldMk cId="15737870" sldId="538"/>
            <ac:spMk id="8" creationId="{00000000-0000-0000-0000-000000000000}"/>
          </ac:spMkLst>
        </pc:spChg>
        <pc:grpChg chg="add del mod">
          <ac:chgData name="Swenson, Jody" userId="f700768a-5749-4e0f-98d7-2b523cc7d418" providerId="ADAL" clId="{F6E34F28-694E-4142-869B-7A87A62383F2}" dt="2020-10-09T23:17:47.755" v="8408" actId="478"/>
          <ac:grpSpMkLst>
            <pc:docMk/>
            <pc:sldMk cId="15737870" sldId="538"/>
            <ac:grpSpMk id="17" creationId="{29B243A7-A73F-414C-93FD-C2E87E1ED3A3}"/>
          </ac:grpSpMkLst>
        </pc:grpChg>
        <pc:picChg chg="add del mod">
          <ac:chgData name="Swenson, Jody" userId="f700768a-5749-4e0f-98d7-2b523cc7d418" providerId="ADAL" clId="{F6E34F28-694E-4142-869B-7A87A62383F2}" dt="2020-10-09T23:11:57.895" v="8382" actId="478"/>
          <ac:picMkLst>
            <pc:docMk/>
            <pc:sldMk cId="15737870" sldId="538"/>
            <ac:picMk id="4" creationId="{470E1D1A-87DA-4A07-99E5-45769122024B}"/>
          </ac:picMkLst>
        </pc:picChg>
        <pc:picChg chg="add del mod">
          <ac:chgData name="Swenson, Jody" userId="f700768a-5749-4e0f-98d7-2b523cc7d418" providerId="ADAL" clId="{F6E34F28-694E-4142-869B-7A87A62383F2}" dt="2020-10-13T23:40:16.615" v="11297" actId="478"/>
          <ac:picMkLst>
            <pc:docMk/>
            <pc:sldMk cId="15737870" sldId="538"/>
            <ac:picMk id="4" creationId="{926D6E7F-63F9-4B2E-94E8-BB4162D74B5D}"/>
          </ac:picMkLst>
        </pc:picChg>
        <pc:picChg chg="del">
          <ac:chgData name="Swenson, Jody" userId="f700768a-5749-4e0f-98d7-2b523cc7d418" providerId="ADAL" clId="{F6E34F28-694E-4142-869B-7A87A62383F2}" dt="2020-10-09T18:43:30.060" v="7405" actId="478"/>
          <ac:picMkLst>
            <pc:docMk/>
            <pc:sldMk cId="15737870" sldId="538"/>
            <ac:picMk id="4" creationId="{DE0DA96E-BDC8-4893-9A10-147323D639F9}"/>
          </ac:picMkLst>
        </pc:picChg>
        <pc:picChg chg="add mod">
          <ac:chgData name="Swenson, Jody" userId="f700768a-5749-4e0f-98d7-2b523cc7d418" providerId="ADAL" clId="{F6E34F28-694E-4142-869B-7A87A62383F2}" dt="2020-10-13T23:40:29.736" v="11303" actId="1036"/>
          <ac:picMkLst>
            <pc:docMk/>
            <pc:sldMk cId="15737870" sldId="538"/>
            <ac:picMk id="5" creationId="{0C1AD81D-3691-4703-BCE1-876D7D56539B}"/>
          </ac:picMkLst>
        </pc:picChg>
        <pc:picChg chg="mod">
          <ac:chgData name="Swenson, Jody" userId="f700768a-5749-4e0f-98d7-2b523cc7d418" providerId="ADAL" clId="{F6E34F28-694E-4142-869B-7A87A62383F2}" dt="2020-10-09T18:43:35.111" v="7407" actId="14100"/>
          <ac:picMkLst>
            <pc:docMk/>
            <pc:sldMk cId="15737870" sldId="538"/>
            <ac:picMk id="9" creationId="{E6929BF7-F226-4294-A1D5-7FD19DF619BA}"/>
          </ac:picMkLst>
        </pc:picChg>
        <pc:picChg chg="add del mod">
          <ac:chgData name="Swenson, Jody" userId="f700768a-5749-4e0f-98d7-2b523cc7d418" providerId="ADAL" clId="{F6E34F28-694E-4142-869B-7A87A62383F2}" dt="2020-10-09T23:13:34.088" v="8386" actId="478"/>
          <ac:picMkLst>
            <pc:docMk/>
            <pc:sldMk cId="15737870" sldId="538"/>
            <ac:picMk id="10" creationId="{9FC7F7EF-F0B4-4BAE-BAD7-02EF3AFA3100}"/>
          </ac:picMkLst>
        </pc:picChg>
        <pc:picChg chg="add mod">
          <ac:chgData name="Swenson, Jody" userId="f700768a-5749-4e0f-98d7-2b523cc7d418" providerId="ADAL" clId="{F6E34F28-694E-4142-869B-7A87A62383F2}" dt="2020-10-09T23:14:37.580" v="8407" actId="164"/>
          <ac:picMkLst>
            <pc:docMk/>
            <pc:sldMk cId="15737870" sldId="538"/>
            <ac:picMk id="12" creationId="{642B5D6A-5D95-4BBD-9FCB-0FE51550FA9D}"/>
          </ac:picMkLst>
        </pc:picChg>
        <pc:picChg chg="add del mod">
          <ac:chgData name="Swenson, Jody" userId="f700768a-5749-4e0f-98d7-2b523cc7d418" providerId="ADAL" clId="{F6E34F28-694E-4142-869B-7A87A62383F2}" dt="2020-10-10T23:47:39.384" v="10771" actId="478"/>
          <ac:picMkLst>
            <pc:docMk/>
            <pc:sldMk cId="15737870" sldId="538"/>
            <ac:picMk id="19" creationId="{BF2B986F-1727-419F-936D-4A7DB5CCA78D}"/>
          </ac:picMkLst>
        </pc:picChg>
        <pc:cxnChg chg="add mod ord">
          <ac:chgData name="Swenson, Jody" userId="f700768a-5749-4e0f-98d7-2b523cc7d418" providerId="ADAL" clId="{F6E34F28-694E-4142-869B-7A87A62383F2}" dt="2020-10-09T23:14:37.580" v="8407" actId="164"/>
          <ac:cxnSpMkLst>
            <pc:docMk/>
            <pc:sldMk cId="15737870" sldId="538"/>
            <ac:cxnSpMk id="6" creationId="{C2833C5D-0ABD-41E6-8A7A-8A786199C524}"/>
          </ac:cxnSpMkLst>
        </pc:cxnChg>
      </pc:sldChg>
      <pc:sldChg chg="addSp delSp modSp add mod modAnim">
        <pc:chgData name="Swenson, Jody" userId="f700768a-5749-4e0f-98d7-2b523cc7d418" providerId="ADAL" clId="{F6E34F28-694E-4142-869B-7A87A62383F2}" dt="2020-10-16T15:39:25.687" v="11530" actId="2711"/>
        <pc:sldMkLst>
          <pc:docMk/>
          <pc:sldMk cId="1557701734" sldId="539"/>
        </pc:sldMkLst>
        <pc:spChg chg="mod">
          <ac:chgData name="Swenson, Jody" userId="f700768a-5749-4e0f-98d7-2b523cc7d418" providerId="ADAL" clId="{F6E34F28-694E-4142-869B-7A87A62383F2}" dt="2020-10-11T00:41:43.053" v="11265" actId="1035"/>
          <ac:spMkLst>
            <pc:docMk/>
            <pc:sldMk cId="1557701734" sldId="539"/>
            <ac:spMk id="2" creationId="{00000000-0000-0000-0000-000000000000}"/>
          </ac:spMkLst>
        </pc:spChg>
        <pc:spChg chg="mod">
          <ac:chgData name="Swenson, Jody" userId="f700768a-5749-4e0f-98d7-2b523cc7d418" providerId="ADAL" clId="{F6E34F28-694E-4142-869B-7A87A62383F2}" dt="2020-10-16T15:39:25.687" v="11530" actId="2711"/>
          <ac:spMkLst>
            <pc:docMk/>
            <pc:sldMk cId="1557701734" sldId="539"/>
            <ac:spMk id="8" creationId="{00000000-0000-0000-0000-000000000000}"/>
          </ac:spMkLst>
        </pc:spChg>
        <pc:picChg chg="add del mod">
          <ac:chgData name="Swenson, Jody" userId="f700768a-5749-4e0f-98d7-2b523cc7d418" providerId="ADAL" clId="{F6E34F28-694E-4142-869B-7A87A62383F2}" dt="2020-10-11T00:12:14.430" v="10798" actId="478"/>
          <ac:picMkLst>
            <pc:docMk/>
            <pc:sldMk cId="1557701734" sldId="539"/>
            <ac:picMk id="4" creationId="{37E6E35C-9B90-4820-850D-9462956E8ABB}"/>
          </ac:picMkLst>
        </pc:picChg>
        <pc:picChg chg="add del mod">
          <ac:chgData name="Swenson, Jody" userId="f700768a-5749-4e0f-98d7-2b523cc7d418" providerId="ADAL" clId="{F6E34F28-694E-4142-869B-7A87A62383F2}" dt="2020-10-11T00:27:03.554" v="10813" actId="478"/>
          <ac:picMkLst>
            <pc:docMk/>
            <pc:sldMk cId="1557701734" sldId="539"/>
            <ac:picMk id="5" creationId="{69E7E0FC-860E-4FD4-BF2C-5B7EF94A7504}"/>
          </ac:picMkLst>
        </pc:picChg>
        <pc:picChg chg="add mod">
          <ac:chgData name="Swenson, Jody" userId="f700768a-5749-4e0f-98d7-2b523cc7d418" providerId="ADAL" clId="{F6E34F28-694E-4142-869B-7A87A62383F2}" dt="2020-10-14T00:12:50.451" v="11524" actId="1038"/>
          <ac:picMkLst>
            <pc:docMk/>
            <pc:sldMk cId="1557701734" sldId="539"/>
            <ac:picMk id="7" creationId="{B2B38604-BF7C-4BD9-9FEC-64D50E52B41D}"/>
          </ac:picMkLst>
        </pc:picChg>
        <pc:picChg chg="del">
          <ac:chgData name="Swenson, Jody" userId="f700768a-5749-4e0f-98d7-2b523cc7d418" providerId="ADAL" clId="{F6E34F28-694E-4142-869B-7A87A62383F2}" dt="2020-10-09T23:27:42.322" v="8940" actId="478"/>
          <ac:picMkLst>
            <pc:docMk/>
            <pc:sldMk cId="1557701734" sldId="539"/>
            <ac:picMk id="9" creationId="{E6929BF7-F226-4294-A1D5-7FD19DF619BA}"/>
          </ac:picMkLst>
        </pc:picChg>
      </pc:sldChg>
      <pc:sldChg chg="modSp add del mod ord">
        <pc:chgData name="Swenson, Jody" userId="f700768a-5749-4e0f-98d7-2b523cc7d418" providerId="ADAL" clId="{F6E34F28-694E-4142-869B-7A87A62383F2}" dt="2020-10-11T00:42:12.008" v="11271" actId="47"/>
        <pc:sldMkLst>
          <pc:docMk/>
          <pc:sldMk cId="3838234581" sldId="540"/>
        </pc:sldMkLst>
        <pc:spChg chg="mod">
          <ac:chgData name="Swenson, Jody" userId="f700768a-5749-4e0f-98d7-2b523cc7d418" providerId="ADAL" clId="{F6E34F28-694E-4142-869B-7A87A62383F2}" dt="2020-10-09T23:58:47.832" v="10319" actId="20577"/>
          <ac:spMkLst>
            <pc:docMk/>
            <pc:sldMk cId="3838234581" sldId="540"/>
            <ac:spMk id="2" creationId="{00000000-0000-0000-0000-000000000000}"/>
          </ac:spMkLst>
        </pc:spChg>
      </pc:sldChg>
      <pc:sldChg chg="addSp delSp modSp add mod delAnim modAnim">
        <pc:chgData name="Swenson, Jody" userId="f700768a-5749-4e0f-98d7-2b523cc7d418" providerId="ADAL" clId="{F6E34F28-694E-4142-869B-7A87A62383F2}" dt="2020-10-10T23:41:41.777" v="10770" actId="20577"/>
        <pc:sldMkLst>
          <pc:docMk/>
          <pc:sldMk cId="1075253068" sldId="541"/>
        </pc:sldMkLst>
        <pc:spChg chg="mod">
          <ac:chgData name="Swenson, Jody" userId="f700768a-5749-4e0f-98d7-2b523cc7d418" providerId="ADAL" clId="{F6E34F28-694E-4142-869B-7A87A62383F2}" dt="2020-10-10T01:04:15.164" v="10384" actId="1076"/>
          <ac:spMkLst>
            <pc:docMk/>
            <pc:sldMk cId="1075253068" sldId="541"/>
            <ac:spMk id="2" creationId="{00000000-0000-0000-0000-000000000000}"/>
          </ac:spMkLst>
        </pc:spChg>
        <pc:spChg chg="mod">
          <ac:chgData name="Swenson, Jody" userId="f700768a-5749-4e0f-98d7-2b523cc7d418" providerId="ADAL" clId="{F6E34F28-694E-4142-869B-7A87A62383F2}" dt="2020-10-10T23:41:41.777" v="10770" actId="20577"/>
          <ac:spMkLst>
            <pc:docMk/>
            <pc:sldMk cId="1075253068" sldId="541"/>
            <ac:spMk id="8" creationId="{00000000-0000-0000-0000-000000000000}"/>
          </ac:spMkLst>
        </pc:spChg>
        <pc:picChg chg="add mod">
          <ac:chgData name="Swenson, Jody" userId="f700768a-5749-4e0f-98d7-2b523cc7d418" providerId="ADAL" clId="{F6E34F28-694E-4142-869B-7A87A62383F2}" dt="2020-10-10T01:15:51.437" v="10508" actId="1076"/>
          <ac:picMkLst>
            <pc:docMk/>
            <pc:sldMk cId="1075253068" sldId="541"/>
            <ac:picMk id="4" creationId="{E7DA884D-08F3-4E55-B799-328BAA006BC7}"/>
          </ac:picMkLst>
        </pc:picChg>
        <pc:picChg chg="del">
          <ac:chgData name="Swenson, Jody" userId="f700768a-5749-4e0f-98d7-2b523cc7d418" providerId="ADAL" clId="{F6E34F28-694E-4142-869B-7A87A62383F2}" dt="2020-10-10T01:12:53.408" v="10444" actId="478"/>
          <ac:picMkLst>
            <pc:docMk/>
            <pc:sldMk cId="1075253068" sldId="541"/>
            <ac:picMk id="9" creationId="{C71A5952-F9D1-4B1F-921B-93B188FDF1E6}"/>
          </ac:picMkLst>
        </pc:picChg>
      </pc:sldChg>
      <pc:sldChg chg="modSp add mod ord">
        <pc:chgData name="Swenson, Jody" userId="f700768a-5749-4e0f-98d7-2b523cc7d418" providerId="ADAL" clId="{F6E34F28-694E-4142-869B-7A87A62383F2}" dt="2020-10-13T23:59:47.999" v="11330" actId="20577"/>
        <pc:sldMkLst>
          <pc:docMk/>
          <pc:sldMk cId="4103585681" sldId="542"/>
        </pc:sldMkLst>
        <pc:spChg chg="mod">
          <ac:chgData name="Swenson, Jody" userId="f700768a-5749-4e0f-98d7-2b523cc7d418" providerId="ADAL" clId="{F6E34F28-694E-4142-869B-7A87A62383F2}" dt="2020-10-11T00:26:59.915" v="10812" actId="20577"/>
          <ac:spMkLst>
            <pc:docMk/>
            <pc:sldMk cId="4103585681" sldId="542"/>
            <ac:spMk id="2" creationId="{00000000-0000-0000-0000-000000000000}"/>
          </ac:spMkLst>
        </pc:spChg>
        <pc:spChg chg="mod">
          <ac:chgData name="Swenson, Jody" userId="f700768a-5749-4e0f-98d7-2b523cc7d418" providerId="ADAL" clId="{F6E34F28-694E-4142-869B-7A87A62383F2}" dt="2020-10-13T23:59:47.999" v="11330" actId="20577"/>
          <ac:spMkLst>
            <pc:docMk/>
            <pc:sldMk cId="4103585681" sldId="542"/>
            <ac:spMk id="8" creationId="{00000000-0000-0000-0000-000000000000}"/>
          </ac:spMkLst>
        </pc:spChg>
      </pc:sldChg>
      <pc:sldChg chg="addSp delSp modSp add del mod modAnim">
        <pc:chgData name="Swenson, Jody" userId="f700768a-5749-4e0f-98d7-2b523cc7d418" providerId="ADAL" clId="{F6E34F28-694E-4142-869B-7A87A62383F2}" dt="2020-10-16T23:21:32.096" v="13591"/>
        <pc:sldMkLst>
          <pc:docMk/>
          <pc:sldMk cId="2851862216" sldId="543"/>
        </pc:sldMkLst>
        <pc:spChg chg="mod">
          <ac:chgData name="Swenson, Jody" userId="f700768a-5749-4e0f-98d7-2b523cc7d418" providerId="ADAL" clId="{F6E34F28-694E-4142-869B-7A87A62383F2}" dt="2020-10-16T15:37:15.123" v="11527" actId="20577"/>
          <ac:spMkLst>
            <pc:docMk/>
            <pc:sldMk cId="2851862216" sldId="543"/>
            <ac:spMk id="2" creationId="{00000000-0000-0000-0000-000000000000}"/>
          </ac:spMkLst>
        </pc:spChg>
        <pc:spChg chg="add del">
          <ac:chgData name="Swenson, Jody" userId="f700768a-5749-4e0f-98d7-2b523cc7d418" providerId="ADAL" clId="{F6E34F28-694E-4142-869B-7A87A62383F2}" dt="2020-10-16T17:39:37.676" v="13075"/>
          <ac:spMkLst>
            <pc:docMk/>
            <pc:sldMk cId="2851862216" sldId="543"/>
            <ac:spMk id="3" creationId="{9079AECD-66A6-4C66-8657-325DDDB4A507}"/>
          </ac:spMkLst>
        </pc:spChg>
        <pc:spChg chg="add del">
          <ac:chgData name="Swenson, Jody" userId="f700768a-5749-4e0f-98d7-2b523cc7d418" providerId="ADAL" clId="{F6E34F28-694E-4142-869B-7A87A62383F2}" dt="2020-10-16T17:39:37.676" v="13075"/>
          <ac:spMkLst>
            <pc:docMk/>
            <pc:sldMk cId="2851862216" sldId="543"/>
            <ac:spMk id="4" creationId="{33322C99-C8AE-4B73-9092-EED3312BF738}"/>
          </ac:spMkLst>
        </pc:spChg>
        <pc:spChg chg="add del">
          <ac:chgData name="Swenson, Jody" userId="f700768a-5749-4e0f-98d7-2b523cc7d418" providerId="ADAL" clId="{F6E34F28-694E-4142-869B-7A87A62383F2}" dt="2020-10-16T17:39:45.660" v="13078"/>
          <ac:spMkLst>
            <pc:docMk/>
            <pc:sldMk cId="2851862216" sldId="543"/>
            <ac:spMk id="5" creationId="{7828A0F4-DFC0-45E9-A942-9C7D376B2A48}"/>
          </ac:spMkLst>
        </pc:spChg>
        <pc:spChg chg="add del">
          <ac:chgData name="Swenson, Jody" userId="f700768a-5749-4e0f-98d7-2b523cc7d418" providerId="ADAL" clId="{F6E34F28-694E-4142-869B-7A87A62383F2}" dt="2020-10-16T17:39:45.660" v="13078"/>
          <ac:spMkLst>
            <pc:docMk/>
            <pc:sldMk cId="2851862216" sldId="543"/>
            <ac:spMk id="6" creationId="{C067A257-76A5-4E57-8683-6F57FCAD6081}"/>
          </ac:spMkLst>
        </pc:spChg>
        <pc:spChg chg="mod">
          <ac:chgData name="Swenson, Jody" userId="f700768a-5749-4e0f-98d7-2b523cc7d418" providerId="ADAL" clId="{F6E34F28-694E-4142-869B-7A87A62383F2}" dt="2020-10-16T23:11:13.482" v="13394" actId="122"/>
          <ac:spMkLst>
            <pc:docMk/>
            <pc:sldMk cId="2851862216" sldId="543"/>
            <ac:spMk id="8" creationId="{00000000-0000-0000-0000-000000000000}"/>
          </ac:spMkLst>
        </pc:spChg>
        <pc:picChg chg="del">
          <ac:chgData name="Swenson, Jody" userId="f700768a-5749-4e0f-98d7-2b523cc7d418" providerId="ADAL" clId="{F6E34F28-694E-4142-869B-7A87A62383F2}" dt="2020-10-16T17:38:50.924" v="13066" actId="478"/>
          <ac:picMkLst>
            <pc:docMk/>
            <pc:sldMk cId="2851862216" sldId="543"/>
            <ac:picMk id="7" creationId="{B2B38604-BF7C-4BD9-9FEC-64D50E52B41D}"/>
          </ac:picMkLst>
        </pc:picChg>
        <pc:picChg chg="add mod">
          <ac:chgData name="Swenson, Jody" userId="f700768a-5749-4e0f-98d7-2b523cc7d418" providerId="ADAL" clId="{F6E34F28-694E-4142-869B-7A87A62383F2}" dt="2020-10-16T23:04:54.118" v="13180" actId="14100"/>
          <ac:picMkLst>
            <pc:docMk/>
            <pc:sldMk cId="2851862216" sldId="543"/>
            <ac:picMk id="11" creationId="{7D27E41E-D728-4616-851E-C1B1CADE1321}"/>
          </ac:picMkLst>
        </pc:picChg>
        <pc:picChg chg="add del">
          <ac:chgData name="Swenson, Jody" userId="f700768a-5749-4e0f-98d7-2b523cc7d418" providerId="ADAL" clId="{F6E34F28-694E-4142-869B-7A87A62383F2}" dt="2020-10-16T17:39:37.676" v="13075"/>
          <ac:picMkLst>
            <pc:docMk/>
            <pc:sldMk cId="2851862216" sldId="543"/>
            <ac:picMk id="2049" creationId="{732E52B5-2E68-41F4-9244-736CF7BB6E1F}"/>
          </ac:picMkLst>
        </pc:picChg>
        <pc:picChg chg="add del">
          <ac:chgData name="Swenson, Jody" userId="f700768a-5749-4e0f-98d7-2b523cc7d418" providerId="ADAL" clId="{F6E34F28-694E-4142-869B-7A87A62383F2}" dt="2020-10-16T17:39:45.660" v="13078"/>
          <ac:picMkLst>
            <pc:docMk/>
            <pc:sldMk cId="2851862216" sldId="543"/>
            <ac:picMk id="2052" creationId="{29F57345-ED17-4EAF-A4D3-DBFE454F2DDD}"/>
          </ac:picMkLst>
        </pc:picChg>
      </pc:sldChg>
      <pc:sldChg chg="add">
        <pc:chgData name="Swenson, Jody" userId="f700768a-5749-4e0f-98d7-2b523cc7d418" providerId="ADAL" clId="{F6E34F28-694E-4142-869B-7A87A62383F2}" dt="2020-10-16T17:27:47.387" v="11534"/>
        <pc:sldMkLst>
          <pc:docMk/>
          <pc:sldMk cId="472207965" sldId="544"/>
        </pc:sldMkLst>
      </pc:sldChg>
      <pc:sldChg chg="add del">
        <pc:chgData name="Swenson, Jody" userId="f700768a-5749-4e0f-98d7-2b523cc7d418" providerId="ADAL" clId="{F6E34F28-694E-4142-869B-7A87A62383F2}" dt="2020-10-16T17:39:23.051" v="13073"/>
        <pc:sldMkLst>
          <pc:docMk/>
          <pc:sldMk cId="1929502075" sldId="545"/>
        </pc:sldMkLst>
      </pc:sldChg>
      <pc:sldChg chg="modSp add mod modAnim">
        <pc:chgData name="Swenson, Jody" userId="f700768a-5749-4e0f-98d7-2b523cc7d418" providerId="ADAL" clId="{F6E34F28-694E-4142-869B-7A87A62383F2}" dt="2020-10-16T23:23:00.207" v="13596" actId="1036"/>
        <pc:sldMkLst>
          <pc:docMk/>
          <pc:sldMk cId="3263863982" sldId="545"/>
        </pc:sldMkLst>
        <pc:spChg chg="mod">
          <ac:chgData name="Swenson, Jody" userId="f700768a-5749-4e0f-98d7-2b523cc7d418" providerId="ADAL" clId="{F6E34F28-694E-4142-869B-7A87A62383F2}" dt="2020-10-16T23:11:40.424" v="13432" actId="20577"/>
          <ac:spMkLst>
            <pc:docMk/>
            <pc:sldMk cId="3263863982" sldId="545"/>
            <ac:spMk id="2" creationId="{00000000-0000-0000-0000-000000000000}"/>
          </ac:spMkLst>
        </pc:spChg>
        <pc:spChg chg="mod">
          <ac:chgData name="Swenson, Jody" userId="f700768a-5749-4e0f-98d7-2b523cc7d418" providerId="ADAL" clId="{F6E34F28-694E-4142-869B-7A87A62383F2}" dt="2020-10-16T23:23:00.207" v="13596" actId="1036"/>
          <ac:spMkLst>
            <pc:docMk/>
            <pc:sldMk cId="3263863982" sldId="545"/>
            <ac:spMk id="8" creationId="{00000000-0000-0000-0000-000000000000}"/>
          </ac:spMkLst>
        </pc:spChg>
        <pc:picChg chg="mod">
          <ac:chgData name="Swenson, Jody" userId="f700768a-5749-4e0f-98d7-2b523cc7d418" providerId="ADAL" clId="{F6E34F28-694E-4142-869B-7A87A62383F2}" dt="2020-10-16T23:23:00.207" v="13596" actId="1036"/>
          <ac:picMkLst>
            <pc:docMk/>
            <pc:sldMk cId="3263863982" sldId="545"/>
            <ac:picMk id="11" creationId="{7D27E41E-D728-4616-851E-C1B1CADE1321}"/>
          </ac:picMkLst>
        </pc:picChg>
      </pc:sldChg>
      <pc:sldChg chg="add del">
        <pc:chgData name="Swenson, Jody" userId="f700768a-5749-4e0f-98d7-2b523cc7d418" providerId="ADAL" clId="{F6E34F28-694E-4142-869B-7A87A62383F2}" dt="2020-10-16T17:39:11.194" v="13069"/>
        <pc:sldMkLst>
          <pc:docMk/>
          <pc:sldMk cId="3547895279" sldId="545"/>
        </pc:sldMkLst>
      </pc:sldChg>
      <pc:sldChg chg="del">
        <pc:chgData name="Swenson, Jody" userId="f700768a-5749-4e0f-98d7-2b523cc7d418" providerId="ADAL" clId="{F6E34F28-694E-4142-869B-7A87A62383F2}" dt="2020-10-01T02:38:24.388" v="1" actId="47"/>
        <pc:sldMkLst>
          <pc:docMk/>
          <pc:sldMk cId="123476672" sldId="561"/>
        </pc:sldMkLst>
      </pc:sldChg>
      <pc:sldChg chg="del">
        <pc:chgData name="Swenson, Jody" userId="f700768a-5749-4e0f-98d7-2b523cc7d418" providerId="ADAL" clId="{F6E34F28-694E-4142-869B-7A87A62383F2}" dt="2020-10-01T02:38:24.388" v="1" actId="47"/>
        <pc:sldMkLst>
          <pc:docMk/>
          <pc:sldMk cId="3943051791" sldId="562"/>
        </pc:sldMkLst>
      </pc:sldChg>
      <pc:sldChg chg="del">
        <pc:chgData name="Swenson, Jody" userId="f700768a-5749-4e0f-98d7-2b523cc7d418" providerId="ADAL" clId="{F6E34F28-694E-4142-869B-7A87A62383F2}" dt="2020-10-01T02:38:24.388" v="1" actId="47"/>
        <pc:sldMkLst>
          <pc:docMk/>
          <pc:sldMk cId="734496457" sldId="563"/>
        </pc:sldMkLst>
      </pc:sldChg>
      <pc:sldChg chg="del">
        <pc:chgData name="Swenson, Jody" userId="f700768a-5749-4e0f-98d7-2b523cc7d418" providerId="ADAL" clId="{F6E34F28-694E-4142-869B-7A87A62383F2}" dt="2020-10-01T02:38:24.388" v="1" actId="47"/>
        <pc:sldMkLst>
          <pc:docMk/>
          <pc:sldMk cId="3925667066" sldId="564"/>
        </pc:sldMkLst>
      </pc:sldChg>
      <pc:sldChg chg="del">
        <pc:chgData name="Swenson, Jody" userId="f700768a-5749-4e0f-98d7-2b523cc7d418" providerId="ADAL" clId="{F6E34F28-694E-4142-869B-7A87A62383F2}" dt="2020-10-01T02:38:24.388" v="1" actId="47"/>
        <pc:sldMkLst>
          <pc:docMk/>
          <pc:sldMk cId="2206747192" sldId="565"/>
        </pc:sldMkLst>
      </pc:sldChg>
      <pc:sldChg chg="del">
        <pc:chgData name="Swenson, Jody" userId="f700768a-5749-4e0f-98d7-2b523cc7d418" providerId="ADAL" clId="{F6E34F28-694E-4142-869B-7A87A62383F2}" dt="2020-10-01T02:38:24.388" v="1" actId="47"/>
        <pc:sldMkLst>
          <pc:docMk/>
          <pc:sldMk cId="1365511466" sldId="566"/>
        </pc:sldMkLst>
      </pc:sldChg>
      <pc:sldMasterChg chg="delSldLayout">
        <pc:chgData name="Swenson, Jody" userId="f700768a-5749-4e0f-98d7-2b523cc7d418" providerId="ADAL" clId="{F6E34F28-694E-4142-869B-7A87A62383F2}" dt="2020-10-01T02:38:24.388" v="1" actId="47"/>
        <pc:sldMasterMkLst>
          <pc:docMk/>
          <pc:sldMasterMk cId="3816371124" sldId="2147484044"/>
        </pc:sldMasterMkLst>
        <pc:sldLayoutChg chg="del">
          <pc:chgData name="Swenson, Jody" userId="f700768a-5749-4e0f-98d7-2b523cc7d418" providerId="ADAL" clId="{F6E34F28-694E-4142-869B-7A87A62383F2}" dt="2020-10-01T02:38:24.388" v="1" actId="47"/>
          <pc:sldLayoutMkLst>
            <pc:docMk/>
            <pc:sldMasterMk cId="3816371124" sldId="2147484044"/>
            <pc:sldLayoutMk cId="1405808140" sldId="2147484057"/>
          </pc:sldLayoutMkLst>
        </pc:sldLayoutChg>
      </pc:sldMasterChg>
    </pc:docChg>
  </pc:docChgLst>
  <pc:docChgLst>
    <pc:chgData name="Swenson, Jody" userId="f700768a-5749-4e0f-98d7-2b523cc7d418" providerId="ADAL" clId="{6EC27963-689F-410F-A84F-4FA0DEADB621}"/>
    <pc:docChg chg="modSld">
      <pc:chgData name="Swenson, Jody" userId="f700768a-5749-4e0f-98d7-2b523cc7d418" providerId="ADAL" clId="{6EC27963-689F-410F-A84F-4FA0DEADB621}" dt="2022-05-23T17:26:21.155" v="0" actId="20577"/>
      <pc:docMkLst>
        <pc:docMk/>
      </pc:docMkLst>
      <pc:sldChg chg="modSp">
        <pc:chgData name="Swenson, Jody" userId="f700768a-5749-4e0f-98d7-2b523cc7d418" providerId="ADAL" clId="{6EC27963-689F-410F-A84F-4FA0DEADB621}" dt="2022-05-23T17:26:21.155" v="0" actId="20577"/>
        <pc:sldMkLst>
          <pc:docMk/>
          <pc:sldMk cId="994818413" sldId="505"/>
        </pc:sldMkLst>
        <pc:spChg chg="mod">
          <ac:chgData name="Swenson, Jody" userId="f700768a-5749-4e0f-98d7-2b523cc7d418" providerId="ADAL" clId="{6EC27963-689F-410F-A84F-4FA0DEADB621}" dt="2022-05-23T17:26:21.155" v="0" actId="20577"/>
          <ac:spMkLst>
            <pc:docMk/>
            <pc:sldMk cId="994818413" sldId="505"/>
            <ac:spMk id="8" creationId="{00000000-0000-0000-0000-000000000000}"/>
          </ac:spMkLst>
        </pc:spChg>
      </pc:sldChg>
    </pc:docChg>
  </pc:docChgLst>
  <pc:docChgLst>
    <pc:chgData name="Swenson, Jody" userId="f700768a-5749-4e0f-98d7-2b523cc7d418" providerId="ADAL" clId="{83CF5418-5408-4B2F-87C4-362ACD7D9226}"/>
    <pc:docChg chg="custSel addSld delSld modSld">
      <pc:chgData name="Swenson, Jody" userId="f700768a-5749-4e0f-98d7-2b523cc7d418" providerId="ADAL" clId="{83CF5418-5408-4B2F-87C4-362ACD7D9226}" dt="2021-10-18T17:11:27.176" v="395" actId="478"/>
      <pc:docMkLst>
        <pc:docMk/>
      </pc:docMkLst>
      <pc:sldChg chg="modSp modAnim">
        <pc:chgData name="Swenson, Jody" userId="f700768a-5749-4e0f-98d7-2b523cc7d418" providerId="ADAL" clId="{83CF5418-5408-4B2F-87C4-362ACD7D9226}" dt="2021-10-15T19:38:41.874" v="6" actId="20577"/>
        <pc:sldMkLst>
          <pc:docMk/>
          <pc:sldMk cId="994818413" sldId="505"/>
        </pc:sldMkLst>
        <pc:spChg chg="mod">
          <ac:chgData name="Swenson, Jody" userId="f700768a-5749-4e0f-98d7-2b523cc7d418" providerId="ADAL" clId="{83CF5418-5408-4B2F-87C4-362ACD7D9226}" dt="2021-10-15T19:38:41.874" v="6" actId="20577"/>
          <ac:spMkLst>
            <pc:docMk/>
            <pc:sldMk cId="994818413" sldId="505"/>
            <ac:spMk id="8" creationId="{00000000-0000-0000-0000-000000000000}"/>
          </ac:spMkLst>
        </pc:spChg>
      </pc:sldChg>
      <pc:sldChg chg="modSp mod">
        <pc:chgData name="Swenson, Jody" userId="f700768a-5749-4e0f-98d7-2b523cc7d418" providerId="ADAL" clId="{83CF5418-5408-4B2F-87C4-362ACD7D9226}" dt="2021-10-15T20:28:08.013" v="255" actId="1037"/>
        <pc:sldMkLst>
          <pc:docMk/>
          <pc:sldMk cId="1164569483" sldId="520"/>
        </pc:sldMkLst>
        <pc:spChg chg="mod">
          <ac:chgData name="Swenson, Jody" userId="f700768a-5749-4e0f-98d7-2b523cc7d418" providerId="ADAL" clId="{83CF5418-5408-4B2F-87C4-362ACD7D9226}" dt="2021-10-15T20:28:08.013" v="255" actId="1037"/>
          <ac:spMkLst>
            <pc:docMk/>
            <pc:sldMk cId="1164569483" sldId="520"/>
            <ac:spMk id="2" creationId="{00000000-0000-0000-0000-000000000000}"/>
          </ac:spMkLst>
        </pc:spChg>
      </pc:sldChg>
      <pc:sldChg chg="modSp">
        <pc:chgData name="Swenson, Jody" userId="f700768a-5749-4e0f-98d7-2b523cc7d418" providerId="ADAL" clId="{83CF5418-5408-4B2F-87C4-362ACD7D9226}" dt="2021-10-18T17:04:46.262" v="394" actId="20577"/>
        <pc:sldMkLst>
          <pc:docMk/>
          <pc:sldMk cId="4130820151" sldId="523"/>
        </pc:sldMkLst>
        <pc:spChg chg="mod">
          <ac:chgData name="Swenson, Jody" userId="f700768a-5749-4e0f-98d7-2b523cc7d418" providerId="ADAL" clId="{83CF5418-5408-4B2F-87C4-362ACD7D9226}" dt="2021-10-18T17:04:46.262" v="394" actId="20577"/>
          <ac:spMkLst>
            <pc:docMk/>
            <pc:sldMk cId="4130820151" sldId="523"/>
            <ac:spMk id="8" creationId="{00000000-0000-0000-0000-000000000000}"/>
          </ac:spMkLst>
        </pc:spChg>
      </pc:sldChg>
      <pc:sldChg chg="addSp delSp modSp mod delAnim modAnim">
        <pc:chgData name="Swenson, Jody" userId="f700768a-5749-4e0f-98d7-2b523cc7d418" providerId="ADAL" clId="{83CF5418-5408-4B2F-87C4-362ACD7D9226}" dt="2021-10-13T19:28:49.514" v="2" actId="21"/>
        <pc:sldMkLst>
          <pc:docMk/>
          <pc:sldMk cId="283752610" sldId="524"/>
        </pc:sldMkLst>
        <pc:spChg chg="add del mod">
          <ac:chgData name="Swenson, Jody" userId="f700768a-5749-4e0f-98d7-2b523cc7d418" providerId="ADAL" clId="{83CF5418-5408-4B2F-87C4-362ACD7D9226}" dt="2021-10-13T19:28:49.514" v="2" actId="21"/>
          <ac:spMkLst>
            <pc:docMk/>
            <pc:sldMk cId="283752610" sldId="524"/>
            <ac:spMk id="6" creationId="{544E67D7-E2D0-43E2-BFFE-6828599E5A69}"/>
          </ac:spMkLst>
        </pc:spChg>
      </pc:sldChg>
      <pc:sldChg chg="modSp mod">
        <pc:chgData name="Swenson, Jody" userId="f700768a-5749-4e0f-98d7-2b523cc7d418" providerId="ADAL" clId="{83CF5418-5408-4B2F-87C4-362ACD7D9226}" dt="2021-10-15T20:27:42.411" v="233"/>
        <pc:sldMkLst>
          <pc:docMk/>
          <pc:sldMk cId="3840635772" sldId="534"/>
        </pc:sldMkLst>
        <pc:spChg chg="mod">
          <ac:chgData name="Swenson, Jody" userId="f700768a-5749-4e0f-98d7-2b523cc7d418" providerId="ADAL" clId="{83CF5418-5408-4B2F-87C4-362ACD7D9226}" dt="2021-10-15T20:27:42.411" v="233"/>
          <ac:spMkLst>
            <pc:docMk/>
            <pc:sldMk cId="3840635772" sldId="534"/>
            <ac:spMk id="2" creationId="{00000000-0000-0000-0000-000000000000}"/>
          </ac:spMkLst>
        </pc:spChg>
      </pc:sldChg>
      <pc:sldChg chg="modSp mod">
        <pc:chgData name="Swenson, Jody" userId="f700768a-5749-4e0f-98d7-2b523cc7d418" providerId="ADAL" clId="{83CF5418-5408-4B2F-87C4-362ACD7D9226}" dt="2021-10-15T20:27:51.933" v="234"/>
        <pc:sldMkLst>
          <pc:docMk/>
          <pc:sldMk cId="275631599" sldId="535"/>
        </pc:sldMkLst>
        <pc:spChg chg="mod">
          <ac:chgData name="Swenson, Jody" userId="f700768a-5749-4e0f-98d7-2b523cc7d418" providerId="ADAL" clId="{83CF5418-5408-4B2F-87C4-362ACD7D9226}" dt="2021-10-15T20:27:51.933" v="234"/>
          <ac:spMkLst>
            <pc:docMk/>
            <pc:sldMk cId="275631599" sldId="535"/>
            <ac:spMk id="2" creationId="{00000000-0000-0000-0000-000000000000}"/>
          </ac:spMkLst>
        </pc:spChg>
      </pc:sldChg>
      <pc:sldChg chg="modSp mod">
        <pc:chgData name="Swenson, Jody" userId="f700768a-5749-4e0f-98d7-2b523cc7d418" providerId="ADAL" clId="{83CF5418-5408-4B2F-87C4-362ACD7D9226}" dt="2021-10-15T20:27:25.504" v="232" actId="20577"/>
        <pc:sldMkLst>
          <pc:docMk/>
          <pc:sldMk cId="1804909437" sldId="536"/>
        </pc:sldMkLst>
        <pc:spChg chg="mod">
          <ac:chgData name="Swenson, Jody" userId="f700768a-5749-4e0f-98d7-2b523cc7d418" providerId="ADAL" clId="{83CF5418-5408-4B2F-87C4-362ACD7D9226}" dt="2021-10-15T20:27:25.504" v="232" actId="20577"/>
          <ac:spMkLst>
            <pc:docMk/>
            <pc:sldMk cId="1804909437" sldId="536"/>
            <ac:spMk id="2" creationId="{00000000-0000-0000-0000-000000000000}"/>
          </ac:spMkLst>
        </pc:spChg>
      </pc:sldChg>
      <pc:sldChg chg="delSp mod delAnim">
        <pc:chgData name="Swenson, Jody" userId="f700768a-5749-4e0f-98d7-2b523cc7d418" providerId="ADAL" clId="{83CF5418-5408-4B2F-87C4-362ACD7D9226}" dt="2021-10-18T17:11:27.176" v="395" actId="478"/>
        <pc:sldMkLst>
          <pc:docMk/>
          <pc:sldMk cId="1557701734" sldId="539"/>
        </pc:sldMkLst>
        <pc:spChg chg="del">
          <ac:chgData name="Swenson, Jody" userId="f700768a-5749-4e0f-98d7-2b523cc7d418" providerId="ADAL" clId="{83CF5418-5408-4B2F-87C4-362ACD7D9226}" dt="2021-10-18T17:11:27.176" v="395" actId="478"/>
          <ac:spMkLst>
            <pc:docMk/>
            <pc:sldMk cId="1557701734" sldId="539"/>
            <ac:spMk id="3" creationId="{56388D6A-2096-4BB5-B8C9-8BD34D32984D}"/>
          </ac:spMkLst>
        </pc:spChg>
      </pc:sldChg>
      <pc:sldChg chg="addSp delSp modSp mod delAnim modAnim">
        <pc:chgData name="Swenson, Jody" userId="f700768a-5749-4e0f-98d7-2b523cc7d418" providerId="ADAL" clId="{83CF5418-5408-4B2F-87C4-362ACD7D9226}" dt="2021-10-13T19:29:05.052" v="4" actId="1076"/>
        <pc:sldMkLst>
          <pc:docMk/>
          <pc:sldMk cId="2681654516" sldId="546"/>
        </pc:sldMkLst>
        <pc:spChg chg="del">
          <ac:chgData name="Swenson, Jody" userId="f700768a-5749-4e0f-98d7-2b523cc7d418" providerId="ADAL" clId="{83CF5418-5408-4B2F-87C4-362ACD7D9226}" dt="2021-10-13T19:26:41.528" v="0" actId="21"/>
          <ac:spMkLst>
            <pc:docMk/>
            <pc:sldMk cId="2681654516" sldId="546"/>
            <ac:spMk id="3" creationId="{858AFD41-BD21-452E-AAA6-B0F2C3A704A7}"/>
          </ac:spMkLst>
        </pc:spChg>
        <pc:spChg chg="add mod">
          <ac:chgData name="Swenson, Jody" userId="f700768a-5749-4e0f-98d7-2b523cc7d418" providerId="ADAL" clId="{83CF5418-5408-4B2F-87C4-362ACD7D9226}" dt="2021-10-13T19:29:05.052" v="4" actId="1076"/>
          <ac:spMkLst>
            <pc:docMk/>
            <pc:sldMk cId="2681654516" sldId="546"/>
            <ac:spMk id="7" creationId="{600A3858-DE08-4882-AD0E-C9E3824FDAFF}"/>
          </ac:spMkLst>
        </pc:spChg>
      </pc:sldChg>
      <pc:sldChg chg="modSp modAnim">
        <pc:chgData name="Swenson, Jody" userId="f700768a-5749-4e0f-98d7-2b523cc7d418" providerId="ADAL" clId="{83CF5418-5408-4B2F-87C4-362ACD7D9226}" dt="2021-10-15T20:41:42.281" v="379" actId="20577"/>
        <pc:sldMkLst>
          <pc:docMk/>
          <pc:sldMk cId="424049890" sldId="661"/>
        </pc:sldMkLst>
        <pc:spChg chg="mod">
          <ac:chgData name="Swenson, Jody" userId="f700768a-5749-4e0f-98d7-2b523cc7d418" providerId="ADAL" clId="{83CF5418-5408-4B2F-87C4-362ACD7D9226}" dt="2021-10-15T20:41:42.281" v="379" actId="20577"/>
          <ac:spMkLst>
            <pc:docMk/>
            <pc:sldMk cId="424049890" sldId="661"/>
            <ac:spMk id="8" creationId="{00000000-0000-0000-0000-000000000000}"/>
          </ac:spMkLst>
        </pc:spChg>
      </pc:sldChg>
      <pc:sldChg chg="modSp mod modAnim">
        <pc:chgData name="Swenson, Jody" userId="f700768a-5749-4e0f-98d7-2b523cc7d418" providerId="ADAL" clId="{83CF5418-5408-4B2F-87C4-362ACD7D9226}" dt="2021-10-15T19:49:10.151" v="140" actId="1038"/>
        <pc:sldMkLst>
          <pc:docMk/>
          <pc:sldMk cId="440383860" sldId="663"/>
        </pc:sldMkLst>
        <pc:spChg chg="mod">
          <ac:chgData name="Swenson, Jody" userId="f700768a-5749-4e0f-98d7-2b523cc7d418" providerId="ADAL" clId="{83CF5418-5408-4B2F-87C4-362ACD7D9226}" dt="2021-10-15T19:49:10.151" v="140" actId="1038"/>
          <ac:spMkLst>
            <pc:docMk/>
            <pc:sldMk cId="440383860" sldId="663"/>
            <ac:spMk id="2" creationId="{00000000-0000-0000-0000-000000000000}"/>
          </ac:spMkLst>
        </pc:spChg>
        <pc:spChg chg="mod">
          <ac:chgData name="Swenson, Jody" userId="f700768a-5749-4e0f-98d7-2b523cc7d418" providerId="ADAL" clId="{83CF5418-5408-4B2F-87C4-362ACD7D9226}" dt="2021-10-15T19:48:33.936" v="124" actId="20577"/>
          <ac:spMkLst>
            <pc:docMk/>
            <pc:sldMk cId="440383860" sldId="663"/>
            <ac:spMk id="8" creationId="{00000000-0000-0000-0000-000000000000}"/>
          </ac:spMkLst>
        </pc:spChg>
        <pc:spChg chg="mod">
          <ac:chgData name="Swenson, Jody" userId="f700768a-5749-4e0f-98d7-2b523cc7d418" providerId="ADAL" clId="{83CF5418-5408-4B2F-87C4-362ACD7D9226}" dt="2021-10-15T19:48:27.813" v="119" actId="1076"/>
          <ac:spMkLst>
            <pc:docMk/>
            <pc:sldMk cId="440383860" sldId="663"/>
            <ac:spMk id="9" creationId="{A13D5E3E-DF36-471D-82F0-2965D9065CAB}"/>
          </ac:spMkLst>
        </pc:spChg>
        <pc:picChg chg="mod">
          <ac:chgData name="Swenson, Jody" userId="f700768a-5749-4e0f-98d7-2b523cc7d418" providerId="ADAL" clId="{83CF5418-5408-4B2F-87C4-362ACD7D9226}" dt="2021-10-15T19:48:40.092" v="133" actId="1037"/>
          <ac:picMkLst>
            <pc:docMk/>
            <pc:sldMk cId="440383860" sldId="663"/>
            <ac:picMk id="18" creationId="{5797E1F3-6C96-430F-80EF-85614D807EB2}"/>
          </ac:picMkLst>
        </pc:picChg>
      </pc:sldChg>
      <pc:sldChg chg="del">
        <pc:chgData name="Swenson, Jody" userId="f700768a-5749-4e0f-98d7-2b523cc7d418" providerId="ADAL" clId="{83CF5418-5408-4B2F-87C4-362ACD7D9226}" dt="2021-10-15T20:25:50.700" v="142" actId="47"/>
        <pc:sldMkLst>
          <pc:docMk/>
          <pc:sldMk cId="1966678338" sldId="664"/>
        </pc:sldMkLst>
      </pc:sldChg>
      <pc:sldChg chg="modSp add modAnim">
        <pc:chgData name="Swenson, Jody" userId="f700768a-5749-4e0f-98d7-2b523cc7d418" providerId="ADAL" clId="{83CF5418-5408-4B2F-87C4-362ACD7D9226}" dt="2021-10-15T20:29:22.560" v="256" actId="20577"/>
        <pc:sldMkLst>
          <pc:docMk/>
          <pc:sldMk cId="2423475142" sldId="666"/>
        </pc:sldMkLst>
        <pc:spChg chg="mod">
          <ac:chgData name="Swenson, Jody" userId="f700768a-5749-4e0f-98d7-2b523cc7d418" providerId="ADAL" clId="{83CF5418-5408-4B2F-87C4-362ACD7D9226}" dt="2021-10-15T20:29:22.560" v="256" actId="20577"/>
          <ac:spMkLst>
            <pc:docMk/>
            <pc:sldMk cId="2423475142" sldId="666"/>
            <ac:spMk id="8" creationId="{00000000-0000-0000-0000-000000000000}"/>
          </ac:spMkLst>
        </pc:spChg>
      </pc:sldChg>
    </pc:docChg>
  </pc:docChgLst>
  <pc:docChgLst>
    <pc:chgData name="Swenson, Jody" userId="f700768a-5749-4e0f-98d7-2b523cc7d418" providerId="ADAL" clId="{F95B1D07-B5D3-4B85-8877-1190689E2C65}"/>
    <pc:docChg chg="modSld">
      <pc:chgData name="Swenson, Jody" userId="f700768a-5749-4e0f-98d7-2b523cc7d418" providerId="ADAL" clId="{F95B1D07-B5D3-4B85-8877-1190689E2C65}" dt="2022-02-14T18:45:50.696" v="4"/>
      <pc:docMkLst>
        <pc:docMk/>
      </pc:docMkLst>
      <pc:sldChg chg="modAnim">
        <pc:chgData name="Swenson, Jody" userId="f700768a-5749-4e0f-98d7-2b523cc7d418" providerId="ADAL" clId="{F95B1D07-B5D3-4B85-8877-1190689E2C65}" dt="2022-02-14T18:45:50.696" v="4"/>
        <pc:sldMkLst>
          <pc:docMk/>
          <pc:sldMk cId="630762607" sldId="562"/>
        </pc:sldMkLst>
      </pc:sldChg>
    </pc:docChg>
  </pc:docChgLst>
  <pc:docChgLst>
    <pc:chgData name="Swenson, Jody" userId="f700768a-5749-4e0f-98d7-2b523cc7d418" providerId="ADAL" clId="{417EB144-A45B-4C13-81E5-68D03D1D971B}"/>
    <pc:docChg chg="modSld">
      <pc:chgData name="Swenson, Jody" userId="f700768a-5749-4e0f-98d7-2b523cc7d418" providerId="ADAL" clId="{417EB144-A45B-4C13-81E5-68D03D1D971B}" dt="2020-12-02T18:29:06.619" v="10"/>
      <pc:docMkLst>
        <pc:docMk/>
      </pc:docMkLst>
      <pc:sldChg chg="modSp modAnim">
        <pc:chgData name="Swenson, Jody" userId="f700768a-5749-4e0f-98d7-2b523cc7d418" providerId="ADAL" clId="{417EB144-A45B-4C13-81E5-68D03D1D971B}" dt="2020-12-02T18:27:01.324" v="1" actId="20577"/>
        <pc:sldMkLst>
          <pc:docMk/>
          <pc:sldMk cId="3840635772" sldId="534"/>
        </pc:sldMkLst>
        <pc:spChg chg="mod">
          <ac:chgData name="Swenson, Jody" userId="f700768a-5749-4e0f-98d7-2b523cc7d418" providerId="ADAL" clId="{417EB144-A45B-4C13-81E5-68D03D1D971B}" dt="2020-12-02T18:27:01.324" v="1" actId="20577"/>
          <ac:spMkLst>
            <pc:docMk/>
            <pc:sldMk cId="3840635772" sldId="534"/>
            <ac:spMk id="8" creationId="{00000000-0000-0000-0000-000000000000}"/>
          </ac:spMkLst>
        </pc:spChg>
      </pc:sldChg>
      <pc:sldChg chg="modSp">
        <pc:chgData name="Swenson, Jody" userId="f700768a-5749-4e0f-98d7-2b523cc7d418" providerId="ADAL" clId="{417EB144-A45B-4C13-81E5-68D03D1D971B}" dt="2020-12-02T18:29:06.619" v="10"/>
        <pc:sldMkLst>
          <pc:docMk/>
          <pc:sldMk cId="3263863982" sldId="545"/>
        </pc:sldMkLst>
        <pc:spChg chg="mod">
          <ac:chgData name="Swenson, Jody" userId="f700768a-5749-4e0f-98d7-2b523cc7d418" providerId="ADAL" clId="{417EB144-A45B-4C13-81E5-68D03D1D971B}" dt="2020-12-02T18:29:06.619" v="10"/>
          <ac:spMkLst>
            <pc:docMk/>
            <pc:sldMk cId="3263863982" sldId="545"/>
            <ac:spMk id="8" creationId="{00000000-0000-0000-0000-000000000000}"/>
          </ac:spMkLst>
        </pc:spChg>
      </pc:sldChg>
    </pc:docChg>
  </pc:docChgLst>
  <pc:docChgLst>
    <pc:chgData name="Swenson, Jody" userId="f700768a-5749-4e0f-98d7-2b523cc7d418" providerId="ADAL" clId="{78C9D4B8-1324-4205-A74E-28009E8A0226}"/>
    <pc:docChg chg="custSel addSld delSld modSld sldOrd">
      <pc:chgData name="Swenson, Jody" userId="f700768a-5749-4e0f-98d7-2b523cc7d418" providerId="ADAL" clId="{78C9D4B8-1324-4205-A74E-28009E8A0226}" dt="2022-05-25T17:01:00.762" v="124" actId="20577"/>
      <pc:docMkLst>
        <pc:docMk/>
      </pc:docMkLst>
      <pc:sldChg chg="modSp mod modAnim">
        <pc:chgData name="Swenson, Jody" userId="f700768a-5749-4e0f-98d7-2b523cc7d418" providerId="ADAL" clId="{78C9D4B8-1324-4205-A74E-28009E8A0226}" dt="2022-02-11T22:32:26.277" v="7" actId="6549"/>
        <pc:sldMkLst>
          <pc:docMk/>
          <pc:sldMk cId="1351158691" sldId="433"/>
        </pc:sldMkLst>
        <pc:spChg chg="mod">
          <ac:chgData name="Swenson, Jody" userId="f700768a-5749-4e0f-98d7-2b523cc7d418" providerId="ADAL" clId="{78C9D4B8-1324-4205-A74E-28009E8A0226}" dt="2022-02-11T22:32:26.277" v="7" actId="6549"/>
          <ac:spMkLst>
            <pc:docMk/>
            <pc:sldMk cId="1351158691" sldId="433"/>
            <ac:spMk id="4" creationId="{00000000-0000-0000-0000-000000000000}"/>
          </ac:spMkLst>
        </pc:spChg>
      </pc:sldChg>
      <pc:sldChg chg="del">
        <pc:chgData name="Swenson, Jody" userId="f700768a-5749-4e0f-98d7-2b523cc7d418" providerId="ADAL" clId="{78C9D4B8-1324-4205-A74E-28009E8A0226}" dt="2022-02-11T23:37:06.339" v="17" actId="2696"/>
        <pc:sldMkLst>
          <pc:docMk/>
          <pc:sldMk cId="39626221" sldId="502"/>
        </pc:sldMkLst>
      </pc:sldChg>
      <pc:sldChg chg="add">
        <pc:chgData name="Swenson, Jody" userId="f700768a-5749-4e0f-98d7-2b523cc7d418" providerId="ADAL" clId="{78C9D4B8-1324-4205-A74E-28009E8A0226}" dt="2022-02-11T23:37:14.052" v="18"/>
        <pc:sldMkLst>
          <pc:docMk/>
          <pc:sldMk cId="3998534174" sldId="502"/>
        </pc:sldMkLst>
      </pc:sldChg>
      <pc:sldChg chg="del">
        <pc:chgData name="Swenson, Jody" userId="f700768a-5749-4e0f-98d7-2b523cc7d418" providerId="ADAL" clId="{78C9D4B8-1324-4205-A74E-28009E8A0226}" dt="2022-02-11T23:37:28.299" v="20" actId="47"/>
        <pc:sldMkLst>
          <pc:docMk/>
          <pc:sldMk cId="744811955" sldId="503"/>
        </pc:sldMkLst>
      </pc:sldChg>
      <pc:sldChg chg="modSp">
        <pc:chgData name="Swenson, Jody" userId="f700768a-5749-4e0f-98d7-2b523cc7d418" providerId="ADAL" clId="{78C9D4B8-1324-4205-A74E-28009E8A0226}" dt="2022-05-25T16:57:07.827" v="111" actId="20577"/>
        <pc:sldMkLst>
          <pc:docMk/>
          <pc:sldMk cId="994818413" sldId="505"/>
        </pc:sldMkLst>
        <pc:spChg chg="mod">
          <ac:chgData name="Swenson, Jody" userId="f700768a-5749-4e0f-98d7-2b523cc7d418" providerId="ADAL" clId="{78C9D4B8-1324-4205-A74E-28009E8A0226}" dt="2022-05-25T16:57:07.827" v="111" actId="20577"/>
          <ac:spMkLst>
            <pc:docMk/>
            <pc:sldMk cId="994818413" sldId="505"/>
            <ac:spMk id="8" creationId="{00000000-0000-0000-0000-000000000000}"/>
          </ac:spMkLst>
        </pc:spChg>
      </pc:sldChg>
      <pc:sldChg chg="del">
        <pc:chgData name="Swenson, Jody" userId="f700768a-5749-4e0f-98d7-2b523cc7d418" providerId="ADAL" clId="{78C9D4B8-1324-4205-A74E-28009E8A0226}" dt="2022-02-11T23:48:47.531" v="23" actId="47"/>
        <pc:sldMkLst>
          <pc:docMk/>
          <pc:sldMk cId="3216317685" sldId="506"/>
        </pc:sldMkLst>
      </pc:sldChg>
      <pc:sldChg chg="del">
        <pc:chgData name="Swenson, Jody" userId="f700768a-5749-4e0f-98d7-2b523cc7d418" providerId="ADAL" clId="{78C9D4B8-1324-4205-A74E-28009E8A0226}" dt="2022-02-11T23:48:48.674" v="24" actId="47"/>
        <pc:sldMkLst>
          <pc:docMk/>
          <pc:sldMk cId="4072912163" sldId="507"/>
        </pc:sldMkLst>
      </pc:sldChg>
      <pc:sldChg chg="ord">
        <pc:chgData name="Swenson, Jody" userId="f700768a-5749-4e0f-98d7-2b523cc7d418" providerId="ADAL" clId="{78C9D4B8-1324-4205-A74E-28009E8A0226}" dt="2022-02-14T20:29:10.541" v="55"/>
        <pc:sldMkLst>
          <pc:docMk/>
          <pc:sldMk cId="1164569483" sldId="520"/>
        </pc:sldMkLst>
      </pc:sldChg>
      <pc:sldChg chg="ord">
        <pc:chgData name="Swenson, Jody" userId="f700768a-5749-4e0f-98d7-2b523cc7d418" providerId="ADAL" clId="{78C9D4B8-1324-4205-A74E-28009E8A0226}" dt="2022-02-11T23:52:17.572" v="33"/>
        <pc:sldMkLst>
          <pc:docMk/>
          <pc:sldMk cId="3946454875" sldId="522"/>
        </pc:sldMkLst>
      </pc:sldChg>
      <pc:sldChg chg="del">
        <pc:chgData name="Swenson, Jody" userId="f700768a-5749-4e0f-98d7-2b523cc7d418" providerId="ADAL" clId="{78C9D4B8-1324-4205-A74E-28009E8A0226}" dt="2022-02-11T23:48:46.444" v="22" actId="47"/>
        <pc:sldMkLst>
          <pc:docMk/>
          <pc:sldMk cId="4130820151" sldId="523"/>
        </pc:sldMkLst>
      </pc:sldChg>
      <pc:sldChg chg="del">
        <pc:chgData name="Swenson, Jody" userId="f700768a-5749-4e0f-98d7-2b523cc7d418" providerId="ADAL" clId="{78C9D4B8-1324-4205-A74E-28009E8A0226}" dt="2022-02-11T23:48:51.391" v="25" actId="47"/>
        <pc:sldMkLst>
          <pc:docMk/>
          <pc:sldMk cId="283752610" sldId="524"/>
        </pc:sldMkLst>
      </pc:sldChg>
      <pc:sldChg chg="modSp">
        <pc:chgData name="Swenson, Jody" userId="f700768a-5749-4e0f-98d7-2b523cc7d418" providerId="ADAL" clId="{78C9D4B8-1324-4205-A74E-28009E8A0226}" dt="2022-05-25T16:59:27.690" v="123" actId="20577"/>
        <pc:sldMkLst>
          <pc:docMk/>
          <pc:sldMk cId="190313698" sldId="533"/>
        </pc:sldMkLst>
        <pc:spChg chg="mod">
          <ac:chgData name="Swenson, Jody" userId="f700768a-5749-4e0f-98d7-2b523cc7d418" providerId="ADAL" clId="{78C9D4B8-1324-4205-A74E-28009E8A0226}" dt="2022-05-25T16:59:27.690" v="123" actId="20577"/>
          <ac:spMkLst>
            <pc:docMk/>
            <pc:sldMk cId="190313698" sldId="533"/>
            <ac:spMk id="8" creationId="{00000000-0000-0000-0000-000000000000}"/>
          </ac:spMkLst>
        </pc:spChg>
      </pc:sldChg>
      <pc:sldChg chg="del">
        <pc:chgData name="Swenson, Jody" userId="f700768a-5749-4e0f-98d7-2b523cc7d418" providerId="ADAL" clId="{78C9D4B8-1324-4205-A74E-28009E8A0226}" dt="2022-02-14T20:38:37.802" v="57" actId="2696"/>
        <pc:sldMkLst>
          <pc:docMk/>
          <pc:sldMk cId="3840635772" sldId="534"/>
        </pc:sldMkLst>
      </pc:sldChg>
      <pc:sldChg chg="add">
        <pc:chgData name="Swenson, Jody" userId="f700768a-5749-4e0f-98d7-2b523cc7d418" providerId="ADAL" clId="{78C9D4B8-1324-4205-A74E-28009E8A0226}" dt="2022-02-14T20:38:50.710" v="58"/>
        <pc:sldMkLst>
          <pc:docMk/>
          <pc:sldMk cId="4164762569" sldId="534"/>
        </pc:sldMkLst>
      </pc:sldChg>
      <pc:sldChg chg="del">
        <pc:chgData name="Swenson, Jody" userId="f700768a-5749-4e0f-98d7-2b523cc7d418" providerId="ADAL" clId="{78C9D4B8-1324-4205-A74E-28009E8A0226}" dt="2022-02-14T20:38:37.802" v="57" actId="2696"/>
        <pc:sldMkLst>
          <pc:docMk/>
          <pc:sldMk cId="275631599" sldId="535"/>
        </pc:sldMkLst>
      </pc:sldChg>
      <pc:sldChg chg="add">
        <pc:chgData name="Swenson, Jody" userId="f700768a-5749-4e0f-98d7-2b523cc7d418" providerId="ADAL" clId="{78C9D4B8-1324-4205-A74E-28009E8A0226}" dt="2022-02-14T20:38:50.710" v="58"/>
        <pc:sldMkLst>
          <pc:docMk/>
          <pc:sldMk cId="2795756376" sldId="535"/>
        </pc:sldMkLst>
      </pc:sldChg>
      <pc:sldChg chg="del">
        <pc:chgData name="Swenson, Jody" userId="f700768a-5749-4e0f-98d7-2b523cc7d418" providerId="ADAL" clId="{78C9D4B8-1324-4205-A74E-28009E8A0226}" dt="2022-02-14T20:39:37.467" v="59" actId="47"/>
        <pc:sldMkLst>
          <pc:docMk/>
          <pc:sldMk cId="1804909437" sldId="536"/>
        </pc:sldMkLst>
      </pc:sldChg>
      <pc:sldChg chg="modSp">
        <pc:chgData name="Swenson, Jody" userId="f700768a-5749-4e0f-98d7-2b523cc7d418" providerId="ADAL" clId="{78C9D4B8-1324-4205-A74E-28009E8A0226}" dt="2022-02-16T18:10:02.895" v="63" actId="20577"/>
        <pc:sldMkLst>
          <pc:docMk/>
          <pc:sldMk cId="15737870" sldId="538"/>
        </pc:sldMkLst>
        <pc:spChg chg="mod">
          <ac:chgData name="Swenson, Jody" userId="f700768a-5749-4e0f-98d7-2b523cc7d418" providerId="ADAL" clId="{78C9D4B8-1324-4205-A74E-28009E8A0226}" dt="2022-02-16T18:10:02.895" v="63" actId="20577"/>
          <ac:spMkLst>
            <pc:docMk/>
            <pc:sldMk cId="15737870" sldId="538"/>
            <ac:spMk id="8" creationId="{00000000-0000-0000-0000-000000000000}"/>
          </ac:spMkLst>
        </pc:spChg>
      </pc:sldChg>
      <pc:sldChg chg="modSp">
        <pc:chgData name="Swenson, Jody" userId="f700768a-5749-4e0f-98d7-2b523cc7d418" providerId="ADAL" clId="{78C9D4B8-1324-4205-A74E-28009E8A0226}" dt="2022-05-25T16:59:09.747" v="121" actId="20577"/>
        <pc:sldMkLst>
          <pc:docMk/>
          <pc:sldMk cId="1557701734" sldId="539"/>
        </pc:sldMkLst>
        <pc:spChg chg="mod">
          <ac:chgData name="Swenson, Jody" userId="f700768a-5749-4e0f-98d7-2b523cc7d418" providerId="ADAL" clId="{78C9D4B8-1324-4205-A74E-28009E8A0226}" dt="2022-05-25T16:59:09.747" v="121" actId="20577"/>
          <ac:spMkLst>
            <pc:docMk/>
            <pc:sldMk cId="1557701734" sldId="539"/>
            <ac:spMk id="8" creationId="{00000000-0000-0000-0000-000000000000}"/>
          </ac:spMkLst>
        </pc:spChg>
      </pc:sldChg>
      <pc:sldChg chg="ord">
        <pc:chgData name="Swenson, Jody" userId="f700768a-5749-4e0f-98d7-2b523cc7d418" providerId="ADAL" clId="{78C9D4B8-1324-4205-A74E-28009E8A0226}" dt="2022-02-12T00:25:18.155" v="41"/>
        <pc:sldMkLst>
          <pc:docMk/>
          <pc:sldMk cId="1075253068" sldId="541"/>
        </pc:sldMkLst>
      </pc:sldChg>
      <pc:sldChg chg="ord">
        <pc:chgData name="Swenson, Jody" userId="f700768a-5749-4e0f-98d7-2b523cc7d418" providerId="ADAL" clId="{78C9D4B8-1324-4205-A74E-28009E8A0226}" dt="2022-02-11T23:52:14.687" v="31"/>
        <pc:sldMkLst>
          <pc:docMk/>
          <pc:sldMk cId="472207965" sldId="544"/>
        </pc:sldMkLst>
      </pc:sldChg>
      <pc:sldChg chg="modSp">
        <pc:chgData name="Swenson, Jody" userId="f700768a-5749-4e0f-98d7-2b523cc7d418" providerId="ADAL" clId="{78C9D4B8-1324-4205-A74E-28009E8A0226}" dt="2022-05-25T17:01:00.762" v="124" actId="20577"/>
        <pc:sldMkLst>
          <pc:docMk/>
          <pc:sldMk cId="3263863982" sldId="545"/>
        </pc:sldMkLst>
        <pc:spChg chg="mod">
          <ac:chgData name="Swenson, Jody" userId="f700768a-5749-4e0f-98d7-2b523cc7d418" providerId="ADAL" clId="{78C9D4B8-1324-4205-A74E-28009E8A0226}" dt="2022-05-25T17:01:00.762" v="124" actId="20577"/>
          <ac:spMkLst>
            <pc:docMk/>
            <pc:sldMk cId="3263863982" sldId="545"/>
            <ac:spMk id="8" creationId="{00000000-0000-0000-0000-000000000000}"/>
          </ac:spMkLst>
        </pc:spChg>
      </pc:sldChg>
      <pc:sldChg chg="modSp modAnim">
        <pc:chgData name="Swenson, Jody" userId="f700768a-5749-4e0f-98d7-2b523cc7d418" providerId="ADAL" clId="{78C9D4B8-1324-4205-A74E-28009E8A0226}" dt="2022-04-20T17:40:52.634" v="101"/>
        <pc:sldMkLst>
          <pc:docMk/>
          <pc:sldMk cId="630762607" sldId="562"/>
        </pc:sldMkLst>
        <pc:spChg chg="mod">
          <ac:chgData name="Swenson, Jody" userId="f700768a-5749-4e0f-98d7-2b523cc7d418" providerId="ADAL" clId="{78C9D4B8-1324-4205-A74E-28009E8A0226}" dt="2022-04-20T17:40:11.679" v="95" actId="20577"/>
          <ac:spMkLst>
            <pc:docMk/>
            <pc:sldMk cId="630762607" sldId="562"/>
            <ac:spMk id="25" creationId="{00000000-0000-0000-0000-000000000000}"/>
          </ac:spMkLst>
        </pc:spChg>
      </pc:sldChg>
      <pc:sldChg chg="add">
        <pc:chgData name="Swenson, Jody" userId="f700768a-5749-4e0f-98d7-2b523cc7d418" providerId="ADAL" clId="{78C9D4B8-1324-4205-A74E-28009E8A0226}" dt="2022-02-11T23:37:14.052" v="18"/>
        <pc:sldMkLst>
          <pc:docMk/>
          <pc:sldMk cId="2098198917" sldId="563"/>
        </pc:sldMkLst>
      </pc:sldChg>
      <pc:sldChg chg="del">
        <pc:chgData name="Swenson, Jody" userId="f700768a-5749-4e0f-98d7-2b523cc7d418" providerId="ADAL" clId="{78C9D4B8-1324-4205-A74E-28009E8A0226}" dt="2022-02-11T23:37:06.339" v="17" actId="2696"/>
        <pc:sldMkLst>
          <pc:docMk/>
          <pc:sldMk cId="4282328434" sldId="563"/>
        </pc:sldMkLst>
      </pc:sldChg>
      <pc:sldChg chg="ord">
        <pc:chgData name="Swenson, Jody" userId="f700768a-5749-4e0f-98d7-2b523cc7d418" providerId="ADAL" clId="{78C9D4B8-1324-4205-A74E-28009E8A0226}" dt="2022-05-23T17:09:40.527" v="107"/>
        <pc:sldMkLst>
          <pc:docMk/>
          <pc:sldMk cId="424049890" sldId="661"/>
        </pc:sldMkLst>
      </pc:sldChg>
      <pc:sldChg chg="add modAnim">
        <pc:chgData name="Swenson, Jody" userId="f700768a-5749-4e0f-98d7-2b523cc7d418" providerId="ADAL" clId="{78C9D4B8-1324-4205-A74E-28009E8A0226}" dt="2022-02-14T18:10:32.539" v="42"/>
        <pc:sldMkLst>
          <pc:docMk/>
          <pc:sldMk cId="4282328434" sldId="667"/>
        </pc:sldMkLst>
      </pc:sldChg>
      <pc:sldChg chg="add">
        <pc:chgData name="Swenson, Jody" userId="f700768a-5749-4e0f-98d7-2b523cc7d418" providerId="ADAL" clId="{78C9D4B8-1324-4205-A74E-28009E8A0226}" dt="2022-02-11T23:48:43.082" v="21"/>
        <pc:sldMkLst>
          <pc:docMk/>
          <pc:sldMk cId="4013562537" sldId="668"/>
        </pc:sldMkLst>
      </pc:sldChg>
      <pc:sldChg chg="add">
        <pc:chgData name="Swenson, Jody" userId="f700768a-5749-4e0f-98d7-2b523cc7d418" providerId="ADAL" clId="{78C9D4B8-1324-4205-A74E-28009E8A0226}" dt="2022-02-11T23:48:43.082" v="21"/>
        <pc:sldMkLst>
          <pc:docMk/>
          <pc:sldMk cId="1367289920" sldId="669"/>
        </pc:sldMkLst>
      </pc:sldChg>
      <pc:sldChg chg="add modAnim">
        <pc:chgData name="Swenson, Jody" userId="f700768a-5749-4e0f-98d7-2b523cc7d418" providerId="ADAL" clId="{78C9D4B8-1324-4205-A74E-28009E8A0226}" dt="2022-02-12T00:22:01.574" v="39"/>
        <pc:sldMkLst>
          <pc:docMk/>
          <pc:sldMk cId="531519289" sldId="670"/>
        </pc:sldMkLst>
      </pc:sldChg>
      <pc:sldChg chg="add">
        <pc:chgData name="Swenson, Jody" userId="f700768a-5749-4e0f-98d7-2b523cc7d418" providerId="ADAL" clId="{78C9D4B8-1324-4205-A74E-28009E8A0226}" dt="2022-02-14T20:38:16.170" v="56"/>
        <pc:sldMkLst>
          <pc:docMk/>
          <pc:sldMk cId="2536083647" sldId="671"/>
        </pc:sldMkLst>
      </pc:sldChg>
      <pc:sldChg chg="add">
        <pc:chgData name="Swenson, Jody" userId="f700768a-5749-4e0f-98d7-2b523cc7d418" providerId="ADAL" clId="{78C9D4B8-1324-4205-A74E-28009E8A0226}" dt="2022-04-20T17:14:35.714" v="64"/>
        <pc:sldMkLst>
          <pc:docMk/>
          <pc:sldMk cId="1068782133" sldId="672"/>
        </pc:sldMkLst>
      </pc:sldChg>
      <pc:sldChg chg="addSp delSp modSp add mod ord delAnim modAnim">
        <pc:chgData name="Swenson, Jody" userId="f700768a-5749-4e0f-98d7-2b523cc7d418" providerId="ADAL" clId="{78C9D4B8-1324-4205-A74E-28009E8A0226}" dt="2022-04-20T17:41:36.012" v="103"/>
        <pc:sldMkLst>
          <pc:docMk/>
          <pc:sldMk cId="582855742" sldId="673"/>
        </pc:sldMkLst>
        <pc:spChg chg="del">
          <ac:chgData name="Swenson, Jody" userId="f700768a-5749-4e0f-98d7-2b523cc7d418" providerId="ADAL" clId="{78C9D4B8-1324-4205-A74E-28009E8A0226}" dt="2022-04-20T17:16:19.306" v="66" actId="478"/>
          <ac:spMkLst>
            <pc:docMk/>
            <pc:sldMk cId="582855742" sldId="673"/>
            <ac:spMk id="3" creationId="{0AD8E743-BBE8-4576-9846-71BEF1CE3F60}"/>
          </ac:spMkLst>
        </pc:spChg>
        <pc:spChg chg="add del mod">
          <ac:chgData name="Swenson, Jody" userId="f700768a-5749-4e0f-98d7-2b523cc7d418" providerId="ADAL" clId="{78C9D4B8-1324-4205-A74E-28009E8A0226}" dt="2022-04-20T17:17:16.194" v="70" actId="478"/>
          <ac:spMkLst>
            <pc:docMk/>
            <pc:sldMk cId="582855742" sldId="673"/>
            <ac:spMk id="13" creationId="{FD8FE095-7188-4C68-98F0-7F8785745DAA}"/>
          </ac:spMkLst>
        </pc:spChg>
        <pc:grpChg chg="mod">
          <ac:chgData name="Swenson, Jody" userId="f700768a-5749-4e0f-98d7-2b523cc7d418" providerId="ADAL" clId="{78C9D4B8-1324-4205-A74E-28009E8A0226}" dt="2022-04-20T17:34:46.226" v="86" actId="14100"/>
          <ac:grpSpMkLst>
            <pc:docMk/>
            <pc:sldMk cId="582855742" sldId="673"/>
            <ac:grpSpMk id="12" creationId="{9DE6A7F2-45BD-4A42-ABF6-04C947E78D40}"/>
          </ac:grpSpMkLst>
        </pc:grpChg>
        <pc:grpChg chg="del">
          <ac:chgData name="Swenson, Jody" userId="f700768a-5749-4e0f-98d7-2b523cc7d418" providerId="ADAL" clId="{78C9D4B8-1324-4205-A74E-28009E8A0226}" dt="2022-04-20T17:24:51.261" v="78" actId="478"/>
          <ac:grpSpMkLst>
            <pc:docMk/>
            <pc:sldMk cId="582855742" sldId="673"/>
            <ac:grpSpMk id="28" creationId="{00000000-0000-0000-0000-000000000000}"/>
          </ac:grpSpMkLst>
        </pc:grpChg>
        <pc:picChg chg="add del mod">
          <ac:chgData name="Swenson, Jody" userId="f700768a-5749-4e0f-98d7-2b523cc7d418" providerId="ADAL" clId="{78C9D4B8-1324-4205-A74E-28009E8A0226}" dt="2022-04-20T17:23:48.039" v="74" actId="478"/>
          <ac:picMkLst>
            <pc:docMk/>
            <pc:sldMk cId="582855742" sldId="673"/>
            <ac:picMk id="15" creationId="{75A9DA95-5289-4F7C-90D2-3F110BEE501A}"/>
          </ac:picMkLst>
        </pc:picChg>
        <pc:picChg chg="add mod">
          <ac:chgData name="Swenson, Jody" userId="f700768a-5749-4e0f-98d7-2b523cc7d418" providerId="ADAL" clId="{78C9D4B8-1324-4205-A74E-28009E8A0226}" dt="2022-04-20T17:35:15.981" v="89" actId="1036"/>
          <ac:picMkLst>
            <pc:docMk/>
            <pc:sldMk cId="582855742" sldId="673"/>
            <ac:picMk id="17" creationId="{8382BDE7-AE23-4784-A577-F6CBC145BEC5}"/>
          </ac:picMkLst>
        </pc:picChg>
      </pc:sldChg>
    </pc:docChg>
  </pc:docChgLst>
  <pc:docChgLst>
    <pc:chgData name="Swenson, Jody" userId="f700768a-5749-4e0f-98d7-2b523cc7d418" providerId="ADAL" clId="{EC97D4CB-301D-47D0-9964-A6DE058076D0}"/>
    <pc:docChg chg="undo redo custSel delSld modSld sldOrd">
      <pc:chgData name="Swenson, Jody" userId="f700768a-5749-4e0f-98d7-2b523cc7d418" providerId="ADAL" clId="{EC97D4CB-301D-47D0-9964-A6DE058076D0}" dt="2021-06-30T19:13:11.441" v="764" actId="20577"/>
      <pc:docMkLst>
        <pc:docMk/>
      </pc:docMkLst>
      <pc:sldChg chg="ord">
        <pc:chgData name="Swenson, Jody" userId="f700768a-5749-4e0f-98d7-2b523cc7d418" providerId="ADAL" clId="{EC97D4CB-301D-47D0-9964-A6DE058076D0}" dt="2021-06-30T17:06:23.398" v="755"/>
        <pc:sldMkLst>
          <pc:docMk/>
          <pc:sldMk cId="2273112222" sldId="501"/>
        </pc:sldMkLst>
      </pc:sldChg>
      <pc:sldChg chg="addSp delSp modSp mod ord modAnim">
        <pc:chgData name="Swenson, Jody" userId="f700768a-5749-4e0f-98d7-2b523cc7d418" providerId="ADAL" clId="{EC97D4CB-301D-47D0-9964-A6DE058076D0}" dt="2021-06-28T20:29:23.300" v="702" actId="1038"/>
        <pc:sldMkLst>
          <pc:docMk/>
          <pc:sldMk cId="39626221" sldId="502"/>
        </pc:sldMkLst>
        <pc:spChg chg="mod">
          <ac:chgData name="Swenson, Jody" userId="f700768a-5749-4e0f-98d7-2b523cc7d418" providerId="ADAL" clId="{EC97D4CB-301D-47D0-9964-A6DE058076D0}" dt="2021-06-28T19:38:29.014" v="393" actId="6549"/>
          <ac:spMkLst>
            <pc:docMk/>
            <pc:sldMk cId="39626221" sldId="502"/>
            <ac:spMk id="2" creationId="{00000000-0000-0000-0000-000000000000}"/>
          </ac:spMkLst>
        </pc:spChg>
        <pc:spChg chg="mod">
          <ac:chgData name="Swenson, Jody" userId="f700768a-5749-4e0f-98d7-2b523cc7d418" providerId="ADAL" clId="{EC97D4CB-301D-47D0-9964-A6DE058076D0}" dt="2021-06-28T20:20:21.917" v="655" actId="114"/>
          <ac:spMkLst>
            <pc:docMk/>
            <pc:sldMk cId="39626221" sldId="502"/>
            <ac:spMk id="8" creationId="{00000000-0000-0000-0000-000000000000}"/>
          </ac:spMkLst>
        </pc:spChg>
        <pc:grpChg chg="del">
          <ac:chgData name="Swenson, Jody" userId="f700768a-5749-4e0f-98d7-2b523cc7d418" providerId="ADAL" clId="{EC97D4CB-301D-47D0-9964-A6DE058076D0}" dt="2021-06-28T20:05:29.719" v="412" actId="478"/>
          <ac:grpSpMkLst>
            <pc:docMk/>
            <pc:sldMk cId="39626221" sldId="502"/>
            <ac:grpSpMk id="7" creationId="{00000000-0000-0000-0000-000000000000}"/>
          </ac:grpSpMkLst>
        </pc:grpChg>
        <pc:grpChg chg="del">
          <ac:chgData name="Swenson, Jody" userId="f700768a-5749-4e0f-98d7-2b523cc7d418" providerId="ADAL" clId="{EC97D4CB-301D-47D0-9964-A6DE058076D0}" dt="2021-06-28T20:05:33.423" v="413" actId="478"/>
          <ac:grpSpMkLst>
            <pc:docMk/>
            <pc:sldMk cId="39626221" sldId="502"/>
            <ac:grpSpMk id="28" creationId="{00000000-0000-0000-0000-000000000000}"/>
          </ac:grpSpMkLst>
        </pc:grpChg>
        <pc:picChg chg="add del mod">
          <ac:chgData name="Swenson, Jody" userId="f700768a-5749-4e0f-98d7-2b523cc7d418" providerId="ADAL" clId="{EC97D4CB-301D-47D0-9964-A6DE058076D0}" dt="2021-06-28T20:27:26.395" v="658" actId="478"/>
          <ac:picMkLst>
            <pc:docMk/>
            <pc:sldMk cId="39626221" sldId="502"/>
            <ac:picMk id="4" creationId="{6D461486-1B7D-4DAE-B064-78EB0C643B19}"/>
          </ac:picMkLst>
        </pc:picChg>
        <pc:picChg chg="add del mod">
          <ac:chgData name="Swenson, Jody" userId="f700768a-5749-4e0f-98d7-2b523cc7d418" providerId="ADAL" clId="{EC97D4CB-301D-47D0-9964-A6DE058076D0}" dt="2021-06-28T20:28:45.492" v="665" actId="478"/>
          <ac:picMkLst>
            <pc:docMk/>
            <pc:sldMk cId="39626221" sldId="502"/>
            <ac:picMk id="6" creationId="{44A968DD-0D26-44EF-BC7D-B2BDD0C44931}"/>
          </ac:picMkLst>
        </pc:picChg>
        <pc:picChg chg="add mod">
          <ac:chgData name="Swenson, Jody" userId="f700768a-5749-4e0f-98d7-2b523cc7d418" providerId="ADAL" clId="{EC97D4CB-301D-47D0-9964-A6DE058076D0}" dt="2021-06-28T20:29:23.300" v="702" actId="1038"/>
          <ac:picMkLst>
            <pc:docMk/>
            <pc:sldMk cId="39626221" sldId="502"/>
            <ac:picMk id="48" creationId="{C170F1A7-D8B8-4C86-BD59-386E75EF605D}"/>
          </ac:picMkLst>
        </pc:picChg>
      </pc:sldChg>
      <pc:sldChg chg="modSp mod modAnim">
        <pc:chgData name="Swenson, Jody" userId="f700768a-5749-4e0f-98d7-2b523cc7d418" providerId="ADAL" clId="{EC97D4CB-301D-47D0-9964-A6DE058076D0}" dt="2021-06-28T20:31:22.961" v="744" actId="1036"/>
        <pc:sldMkLst>
          <pc:docMk/>
          <pc:sldMk cId="744811955" sldId="503"/>
        </pc:sldMkLst>
        <pc:spChg chg="mod">
          <ac:chgData name="Swenson, Jody" userId="f700768a-5749-4e0f-98d7-2b523cc7d418" providerId="ADAL" clId="{EC97D4CB-301D-47D0-9964-A6DE058076D0}" dt="2021-06-28T20:31:22.961" v="744" actId="1036"/>
          <ac:spMkLst>
            <pc:docMk/>
            <pc:sldMk cId="744811955" sldId="503"/>
            <ac:spMk id="2" creationId="{00000000-0000-0000-0000-000000000000}"/>
          </ac:spMkLst>
        </pc:spChg>
        <pc:spChg chg="mod">
          <ac:chgData name="Swenson, Jody" userId="f700768a-5749-4e0f-98d7-2b523cc7d418" providerId="ADAL" clId="{EC97D4CB-301D-47D0-9964-A6DE058076D0}" dt="2021-06-28T19:35:42.937" v="274" actId="20577"/>
          <ac:spMkLst>
            <pc:docMk/>
            <pc:sldMk cId="744811955" sldId="503"/>
            <ac:spMk id="8" creationId="{00000000-0000-0000-0000-000000000000}"/>
          </ac:spMkLst>
        </pc:spChg>
        <pc:picChg chg="mod">
          <ac:chgData name="Swenson, Jody" userId="f700768a-5749-4e0f-98d7-2b523cc7d418" providerId="ADAL" clId="{EC97D4CB-301D-47D0-9964-A6DE058076D0}" dt="2021-06-28T19:32:01.935" v="167" actId="1035"/>
          <ac:picMkLst>
            <pc:docMk/>
            <pc:sldMk cId="744811955" sldId="503"/>
            <ac:picMk id="4" creationId="{F0934EC3-355B-4932-B36A-03AADE356D86}"/>
          </ac:picMkLst>
        </pc:picChg>
      </pc:sldChg>
      <pc:sldChg chg="addSp delSp modSp mod delAnim modAnim">
        <pc:chgData name="Swenson, Jody" userId="f700768a-5749-4e0f-98d7-2b523cc7d418" providerId="ADAL" clId="{EC97D4CB-301D-47D0-9964-A6DE058076D0}" dt="2021-06-30T17:07:51.945" v="757" actId="1076"/>
        <pc:sldMkLst>
          <pc:docMk/>
          <pc:sldMk cId="167963633" sldId="511"/>
        </pc:sldMkLst>
        <pc:spChg chg="add del mod">
          <ac:chgData name="Swenson, Jody" userId="f700768a-5749-4e0f-98d7-2b523cc7d418" providerId="ADAL" clId="{EC97D4CB-301D-47D0-9964-A6DE058076D0}" dt="2021-06-30T17:02:43.780" v="751" actId="478"/>
          <ac:spMkLst>
            <pc:docMk/>
            <pc:sldMk cId="167963633" sldId="511"/>
            <ac:spMk id="6" creationId="{DFB00B89-EF60-4E48-9CD5-136EA6D10F6E}"/>
          </ac:spMkLst>
        </pc:spChg>
        <pc:spChg chg="add mod">
          <ac:chgData name="Swenson, Jody" userId="f700768a-5749-4e0f-98d7-2b523cc7d418" providerId="ADAL" clId="{EC97D4CB-301D-47D0-9964-A6DE058076D0}" dt="2021-06-30T17:07:51.945" v="757" actId="1076"/>
          <ac:spMkLst>
            <pc:docMk/>
            <pc:sldMk cId="167963633" sldId="511"/>
            <ac:spMk id="7" creationId="{204A981E-1D10-4FD3-ADCE-B322A7036167}"/>
          </ac:spMkLst>
        </pc:spChg>
        <pc:spChg chg="mod">
          <ac:chgData name="Swenson, Jody" userId="f700768a-5749-4e0f-98d7-2b523cc7d418" providerId="ADAL" clId="{EC97D4CB-301D-47D0-9964-A6DE058076D0}" dt="2021-06-30T17:02:17.086" v="750" actId="14100"/>
          <ac:spMkLst>
            <pc:docMk/>
            <pc:sldMk cId="167963633" sldId="511"/>
            <ac:spMk id="8" creationId="{00000000-0000-0000-0000-000000000000}"/>
          </ac:spMkLst>
        </pc:spChg>
      </pc:sldChg>
      <pc:sldChg chg="del">
        <pc:chgData name="Swenson, Jody" userId="f700768a-5749-4e0f-98d7-2b523cc7d418" providerId="ADAL" clId="{EC97D4CB-301D-47D0-9964-A6DE058076D0}" dt="2021-06-28T19:35:49.091" v="275" actId="47"/>
        <pc:sldMkLst>
          <pc:docMk/>
          <pc:sldMk cId="1456845311" sldId="518"/>
        </pc:sldMkLst>
      </pc:sldChg>
      <pc:sldChg chg="ord">
        <pc:chgData name="Swenson, Jody" userId="f700768a-5749-4e0f-98d7-2b523cc7d418" providerId="ADAL" clId="{EC97D4CB-301D-47D0-9964-A6DE058076D0}" dt="2021-06-28T19:30:31.839" v="156"/>
        <pc:sldMkLst>
          <pc:docMk/>
          <pc:sldMk cId="74419968" sldId="526"/>
        </pc:sldMkLst>
      </pc:sldChg>
      <pc:sldChg chg="modSp mod modAnim">
        <pc:chgData name="Swenson, Jody" userId="f700768a-5749-4e0f-98d7-2b523cc7d418" providerId="ADAL" clId="{EC97D4CB-301D-47D0-9964-A6DE058076D0}" dt="2021-06-28T19:27:51.138" v="154" actId="1038"/>
        <pc:sldMkLst>
          <pc:docMk/>
          <pc:sldMk cId="3326142111" sldId="532"/>
        </pc:sldMkLst>
        <pc:spChg chg="mod">
          <ac:chgData name="Swenson, Jody" userId="f700768a-5749-4e0f-98d7-2b523cc7d418" providerId="ADAL" clId="{EC97D4CB-301D-47D0-9964-A6DE058076D0}" dt="2021-06-28T19:27:51.138" v="154" actId="1038"/>
          <ac:spMkLst>
            <pc:docMk/>
            <pc:sldMk cId="3326142111" sldId="532"/>
            <ac:spMk id="2" creationId="{00000000-0000-0000-0000-000000000000}"/>
          </ac:spMkLst>
        </pc:spChg>
        <pc:spChg chg="mod">
          <ac:chgData name="Swenson, Jody" userId="f700768a-5749-4e0f-98d7-2b523cc7d418" providerId="ADAL" clId="{EC97D4CB-301D-47D0-9964-A6DE058076D0}" dt="2021-06-28T19:26:50.821" v="145" actId="20577"/>
          <ac:spMkLst>
            <pc:docMk/>
            <pc:sldMk cId="3326142111" sldId="532"/>
            <ac:spMk id="8" creationId="{00000000-0000-0000-0000-000000000000}"/>
          </ac:spMkLst>
        </pc:spChg>
        <pc:picChg chg="mod">
          <ac:chgData name="Swenson, Jody" userId="f700768a-5749-4e0f-98d7-2b523cc7d418" providerId="ADAL" clId="{EC97D4CB-301D-47D0-9964-A6DE058076D0}" dt="2021-06-28T19:26:55.376" v="146" actId="14100"/>
          <ac:picMkLst>
            <pc:docMk/>
            <pc:sldMk cId="3326142111" sldId="532"/>
            <ac:picMk id="5" creationId="{84E610F6-0118-4A6A-BA7B-B06607503434}"/>
          </ac:picMkLst>
        </pc:picChg>
      </pc:sldChg>
      <pc:sldChg chg="modSp">
        <pc:chgData name="Swenson, Jody" userId="f700768a-5749-4e0f-98d7-2b523cc7d418" providerId="ADAL" clId="{EC97D4CB-301D-47D0-9964-A6DE058076D0}" dt="2021-06-30T19:01:16.531" v="761" actId="20577"/>
        <pc:sldMkLst>
          <pc:docMk/>
          <pc:sldMk cId="3840635772" sldId="534"/>
        </pc:sldMkLst>
        <pc:spChg chg="mod">
          <ac:chgData name="Swenson, Jody" userId="f700768a-5749-4e0f-98d7-2b523cc7d418" providerId="ADAL" clId="{EC97D4CB-301D-47D0-9964-A6DE058076D0}" dt="2021-06-30T19:01:16.531" v="761" actId="20577"/>
          <ac:spMkLst>
            <pc:docMk/>
            <pc:sldMk cId="3840635772" sldId="534"/>
            <ac:spMk id="8" creationId="{00000000-0000-0000-0000-000000000000}"/>
          </ac:spMkLst>
        </pc:spChg>
      </pc:sldChg>
      <pc:sldChg chg="modSp">
        <pc:chgData name="Swenson, Jody" userId="f700768a-5749-4e0f-98d7-2b523cc7d418" providerId="ADAL" clId="{EC97D4CB-301D-47D0-9964-A6DE058076D0}" dt="2021-06-30T19:09:40.326" v="762" actId="2711"/>
        <pc:sldMkLst>
          <pc:docMk/>
          <pc:sldMk cId="1557701734" sldId="539"/>
        </pc:sldMkLst>
        <pc:spChg chg="mod">
          <ac:chgData name="Swenson, Jody" userId="f700768a-5749-4e0f-98d7-2b523cc7d418" providerId="ADAL" clId="{EC97D4CB-301D-47D0-9964-A6DE058076D0}" dt="2021-06-30T19:09:40.326" v="762" actId="2711"/>
          <ac:spMkLst>
            <pc:docMk/>
            <pc:sldMk cId="1557701734" sldId="539"/>
            <ac:spMk id="8" creationId="{00000000-0000-0000-0000-000000000000}"/>
          </ac:spMkLst>
        </pc:spChg>
      </pc:sldChg>
      <pc:sldChg chg="modSp">
        <pc:chgData name="Swenson, Jody" userId="f700768a-5749-4e0f-98d7-2b523cc7d418" providerId="ADAL" clId="{EC97D4CB-301D-47D0-9964-A6DE058076D0}" dt="2021-06-30T19:13:11.441" v="764" actId="20577"/>
        <pc:sldMkLst>
          <pc:docMk/>
          <pc:sldMk cId="1075253068" sldId="541"/>
        </pc:sldMkLst>
        <pc:spChg chg="mod">
          <ac:chgData name="Swenson, Jody" userId="f700768a-5749-4e0f-98d7-2b523cc7d418" providerId="ADAL" clId="{EC97D4CB-301D-47D0-9964-A6DE058076D0}" dt="2021-06-30T19:13:11.441" v="764" actId="20577"/>
          <ac:spMkLst>
            <pc:docMk/>
            <pc:sldMk cId="1075253068" sldId="541"/>
            <ac:spMk id="8" creationId="{00000000-0000-0000-0000-000000000000}"/>
          </ac:spMkLst>
        </pc:spChg>
      </pc:sldChg>
      <pc:sldChg chg="addSp delSp mod addAnim delAnim">
        <pc:chgData name="Swenson, Jody" userId="f700768a-5749-4e0f-98d7-2b523cc7d418" providerId="ADAL" clId="{EC97D4CB-301D-47D0-9964-A6DE058076D0}" dt="2021-06-28T21:04:57.167" v="746" actId="21"/>
        <pc:sldMkLst>
          <pc:docMk/>
          <pc:sldMk cId="2681654516" sldId="546"/>
        </pc:sldMkLst>
        <pc:spChg chg="add del">
          <ac:chgData name="Swenson, Jody" userId="f700768a-5749-4e0f-98d7-2b523cc7d418" providerId="ADAL" clId="{EC97D4CB-301D-47D0-9964-A6DE058076D0}" dt="2021-06-28T21:04:57.167" v="746" actId="21"/>
          <ac:spMkLst>
            <pc:docMk/>
            <pc:sldMk cId="2681654516" sldId="546"/>
            <ac:spMk id="3" creationId="{858AFD41-BD21-452E-AAA6-B0F2C3A704A7}"/>
          </ac:spMkLst>
        </pc:spChg>
      </pc:sldChg>
      <pc:sldChg chg="modSp">
        <pc:chgData name="Swenson, Jody" userId="f700768a-5749-4e0f-98d7-2b523cc7d418" providerId="ADAL" clId="{EC97D4CB-301D-47D0-9964-A6DE058076D0}" dt="2021-06-30T17:03:57.889" v="753"/>
        <pc:sldMkLst>
          <pc:docMk/>
          <pc:sldMk cId="424049890" sldId="661"/>
        </pc:sldMkLst>
        <pc:spChg chg="mod">
          <ac:chgData name="Swenson, Jody" userId="f700768a-5749-4e0f-98d7-2b523cc7d418" providerId="ADAL" clId="{EC97D4CB-301D-47D0-9964-A6DE058076D0}" dt="2021-06-30T17:03:57.889" v="753"/>
          <ac:spMkLst>
            <pc:docMk/>
            <pc:sldMk cId="424049890" sldId="661"/>
            <ac:spMk id="8" creationId="{00000000-0000-0000-0000-000000000000}"/>
          </ac:spMkLst>
        </pc:spChg>
      </pc:sldChg>
    </pc:docChg>
  </pc:docChgLst>
  <pc:docChgLst>
    <pc:chgData name="Swenson, Jody" userId="f700768a-5749-4e0f-98d7-2b523cc7d418" providerId="ADAL" clId="{264A2763-B4E1-44B9-B210-52C0ADB1CB98}"/>
    <pc:docChg chg="undo custSel addSld delSld modSld sldOrd">
      <pc:chgData name="Swenson, Jody" userId="f700768a-5749-4e0f-98d7-2b523cc7d418" providerId="ADAL" clId="{264A2763-B4E1-44B9-B210-52C0ADB1CB98}" dt="2021-07-28T00:19:12.986" v="3212" actId="207"/>
      <pc:docMkLst>
        <pc:docMk/>
      </pc:docMkLst>
      <pc:sldChg chg="add">
        <pc:chgData name="Swenson, Jody" userId="f700768a-5749-4e0f-98d7-2b523cc7d418" providerId="ADAL" clId="{264A2763-B4E1-44B9-B210-52C0ADB1CB98}" dt="2021-07-27T19:59:42.905" v="121"/>
        <pc:sldMkLst>
          <pc:docMk/>
          <pc:sldMk cId="1351158691" sldId="433"/>
        </pc:sldMkLst>
      </pc:sldChg>
      <pc:sldChg chg="add">
        <pc:chgData name="Swenson, Jody" userId="f700768a-5749-4e0f-98d7-2b523cc7d418" providerId="ADAL" clId="{264A2763-B4E1-44B9-B210-52C0ADB1CB98}" dt="2021-07-27T20:57:07.414" v="253"/>
        <pc:sldMkLst>
          <pc:docMk/>
          <pc:sldMk cId="3480391342" sldId="470"/>
        </pc:sldMkLst>
      </pc:sldChg>
      <pc:sldChg chg="modSp modAnim">
        <pc:chgData name="Swenson, Jody" userId="f700768a-5749-4e0f-98d7-2b523cc7d418" providerId="ADAL" clId="{264A2763-B4E1-44B9-B210-52C0ADB1CB98}" dt="2021-07-27T18:53:56.047" v="120" actId="20578"/>
        <pc:sldMkLst>
          <pc:docMk/>
          <pc:sldMk cId="39626221" sldId="502"/>
        </pc:sldMkLst>
        <pc:spChg chg="mod">
          <ac:chgData name="Swenson, Jody" userId="f700768a-5749-4e0f-98d7-2b523cc7d418" providerId="ADAL" clId="{264A2763-B4E1-44B9-B210-52C0ADB1CB98}" dt="2021-07-27T18:53:56.047" v="120" actId="20578"/>
          <ac:spMkLst>
            <pc:docMk/>
            <pc:sldMk cId="39626221" sldId="502"/>
            <ac:spMk id="8" creationId="{00000000-0000-0000-0000-000000000000}"/>
          </ac:spMkLst>
        </pc:spChg>
      </pc:sldChg>
      <pc:sldChg chg="modSp mod ord">
        <pc:chgData name="Swenson, Jody" userId="f700768a-5749-4e0f-98d7-2b523cc7d418" providerId="ADAL" clId="{264A2763-B4E1-44B9-B210-52C0ADB1CB98}" dt="2021-07-27T01:37:32.849" v="14"/>
        <pc:sldMkLst>
          <pc:docMk/>
          <pc:sldMk cId="744811955" sldId="503"/>
        </pc:sldMkLst>
        <pc:spChg chg="mod">
          <ac:chgData name="Swenson, Jody" userId="f700768a-5749-4e0f-98d7-2b523cc7d418" providerId="ADAL" clId="{264A2763-B4E1-44B9-B210-52C0ADB1CB98}" dt="2021-07-27T01:37:02.570" v="12" actId="20577"/>
          <ac:spMkLst>
            <pc:docMk/>
            <pc:sldMk cId="744811955" sldId="503"/>
            <ac:spMk id="2" creationId="{00000000-0000-0000-0000-000000000000}"/>
          </ac:spMkLst>
        </pc:spChg>
      </pc:sldChg>
      <pc:sldChg chg="del">
        <pc:chgData name="Swenson, Jody" userId="f700768a-5749-4e0f-98d7-2b523cc7d418" providerId="ADAL" clId="{264A2763-B4E1-44B9-B210-52C0ADB1CB98}" dt="2021-07-27T01:39:18.067" v="21" actId="2696"/>
        <pc:sldMkLst>
          <pc:docMk/>
          <pc:sldMk cId="2220157587" sldId="508"/>
        </pc:sldMkLst>
      </pc:sldChg>
      <pc:sldChg chg="add">
        <pc:chgData name="Swenson, Jody" userId="f700768a-5749-4e0f-98d7-2b523cc7d418" providerId="ADAL" clId="{264A2763-B4E1-44B9-B210-52C0ADB1CB98}" dt="2021-07-27T01:39:35.098" v="22"/>
        <pc:sldMkLst>
          <pc:docMk/>
          <pc:sldMk cId="4059490871" sldId="508"/>
        </pc:sldMkLst>
      </pc:sldChg>
      <pc:sldChg chg="ord">
        <pc:chgData name="Swenson, Jody" userId="f700768a-5749-4e0f-98d7-2b523cc7d418" providerId="ADAL" clId="{264A2763-B4E1-44B9-B210-52C0ADB1CB98}" dt="2021-07-27T01:38:48.004" v="20"/>
        <pc:sldMkLst>
          <pc:docMk/>
          <pc:sldMk cId="2779060967" sldId="509"/>
        </pc:sldMkLst>
      </pc:sldChg>
      <pc:sldChg chg="ord">
        <pc:chgData name="Swenson, Jody" userId="f700768a-5749-4e0f-98d7-2b523cc7d418" providerId="ADAL" clId="{264A2763-B4E1-44B9-B210-52C0ADB1CB98}" dt="2021-07-27T01:38:14.254" v="18"/>
        <pc:sldMkLst>
          <pc:docMk/>
          <pc:sldMk cId="167963633" sldId="511"/>
        </pc:sldMkLst>
      </pc:sldChg>
      <pc:sldChg chg="modSp mod">
        <pc:chgData name="Swenson, Jody" userId="f700768a-5749-4e0f-98d7-2b523cc7d418" providerId="ADAL" clId="{264A2763-B4E1-44B9-B210-52C0ADB1CB98}" dt="2021-07-27T21:22:15.868" v="284" actId="20577"/>
        <pc:sldMkLst>
          <pc:docMk/>
          <pc:sldMk cId="1164569483" sldId="520"/>
        </pc:sldMkLst>
        <pc:spChg chg="mod">
          <ac:chgData name="Swenson, Jody" userId="f700768a-5749-4e0f-98d7-2b523cc7d418" providerId="ADAL" clId="{264A2763-B4E1-44B9-B210-52C0ADB1CB98}" dt="2021-07-27T21:22:15.868" v="284" actId="20577"/>
          <ac:spMkLst>
            <pc:docMk/>
            <pc:sldMk cId="1164569483" sldId="520"/>
            <ac:spMk id="2" creationId="{00000000-0000-0000-0000-000000000000}"/>
          </ac:spMkLst>
        </pc:spChg>
        <pc:spChg chg="mod">
          <ac:chgData name="Swenson, Jody" userId="f700768a-5749-4e0f-98d7-2b523cc7d418" providerId="ADAL" clId="{264A2763-B4E1-44B9-B210-52C0ADB1CB98}" dt="2021-07-27T20:01:10.219" v="160" actId="20577"/>
          <ac:spMkLst>
            <pc:docMk/>
            <pc:sldMk cId="1164569483" sldId="520"/>
            <ac:spMk id="8" creationId="{00000000-0000-0000-0000-000000000000}"/>
          </ac:spMkLst>
        </pc:spChg>
      </pc:sldChg>
      <pc:sldChg chg="add">
        <pc:chgData name="Swenson, Jody" userId="f700768a-5749-4e0f-98d7-2b523cc7d418" providerId="ADAL" clId="{264A2763-B4E1-44B9-B210-52C0ADB1CB98}" dt="2021-07-27T01:39:35.098" v="22"/>
        <pc:sldMkLst>
          <pc:docMk/>
          <pc:sldMk cId="870194543" sldId="527"/>
        </pc:sldMkLst>
      </pc:sldChg>
      <pc:sldChg chg="del">
        <pc:chgData name="Swenson, Jody" userId="f700768a-5749-4e0f-98d7-2b523cc7d418" providerId="ADAL" clId="{264A2763-B4E1-44B9-B210-52C0ADB1CB98}" dt="2021-07-27T01:39:18.067" v="21" actId="2696"/>
        <pc:sldMkLst>
          <pc:docMk/>
          <pc:sldMk cId="2785330209" sldId="527"/>
        </pc:sldMkLst>
      </pc:sldChg>
      <pc:sldChg chg="del">
        <pc:chgData name="Swenson, Jody" userId="f700768a-5749-4e0f-98d7-2b523cc7d418" providerId="ADAL" clId="{264A2763-B4E1-44B9-B210-52C0ADB1CB98}" dt="2021-07-27T01:39:18.067" v="21" actId="2696"/>
        <pc:sldMkLst>
          <pc:docMk/>
          <pc:sldMk cId="540581572" sldId="529"/>
        </pc:sldMkLst>
      </pc:sldChg>
      <pc:sldChg chg="add">
        <pc:chgData name="Swenson, Jody" userId="f700768a-5749-4e0f-98d7-2b523cc7d418" providerId="ADAL" clId="{264A2763-B4E1-44B9-B210-52C0ADB1CB98}" dt="2021-07-27T01:39:35.098" v="22"/>
        <pc:sldMkLst>
          <pc:docMk/>
          <pc:sldMk cId="1624029977" sldId="529"/>
        </pc:sldMkLst>
      </pc:sldChg>
      <pc:sldChg chg="modSp del mod ord">
        <pc:chgData name="Swenson, Jody" userId="f700768a-5749-4e0f-98d7-2b523cc7d418" providerId="ADAL" clId="{264A2763-B4E1-44B9-B210-52C0ADB1CB98}" dt="2021-07-27T18:25:15.507" v="107" actId="47"/>
        <pc:sldMkLst>
          <pc:docMk/>
          <pc:sldMk cId="3326142111" sldId="532"/>
        </pc:sldMkLst>
        <pc:spChg chg="mod">
          <ac:chgData name="Swenson, Jody" userId="f700768a-5749-4e0f-98d7-2b523cc7d418" providerId="ADAL" clId="{264A2763-B4E1-44B9-B210-52C0ADB1CB98}" dt="2021-07-27T18:20:36.871" v="106" actId="1076"/>
          <ac:spMkLst>
            <pc:docMk/>
            <pc:sldMk cId="3326142111" sldId="532"/>
            <ac:spMk id="2" creationId="{00000000-0000-0000-0000-000000000000}"/>
          </ac:spMkLst>
        </pc:spChg>
      </pc:sldChg>
      <pc:sldChg chg="modSp mod">
        <pc:chgData name="Swenson, Jody" userId="f700768a-5749-4e0f-98d7-2b523cc7d418" providerId="ADAL" clId="{264A2763-B4E1-44B9-B210-52C0ADB1CB98}" dt="2021-07-27T21:21:53.647" v="278" actId="20577"/>
        <pc:sldMkLst>
          <pc:docMk/>
          <pc:sldMk cId="3840635772" sldId="534"/>
        </pc:sldMkLst>
        <pc:spChg chg="mod">
          <ac:chgData name="Swenson, Jody" userId="f700768a-5749-4e0f-98d7-2b523cc7d418" providerId="ADAL" clId="{264A2763-B4E1-44B9-B210-52C0ADB1CB98}" dt="2021-07-27T21:21:27.751" v="259" actId="20577"/>
          <ac:spMkLst>
            <pc:docMk/>
            <pc:sldMk cId="3840635772" sldId="534"/>
            <ac:spMk id="2" creationId="{00000000-0000-0000-0000-000000000000}"/>
          </ac:spMkLst>
        </pc:spChg>
        <pc:spChg chg="mod">
          <ac:chgData name="Swenson, Jody" userId="f700768a-5749-4e0f-98d7-2b523cc7d418" providerId="ADAL" clId="{264A2763-B4E1-44B9-B210-52C0ADB1CB98}" dt="2021-07-27T21:21:53.647" v="278" actId="20577"/>
          <ac:spMkLst>
            <pc:docMk/>
            <pc:sldMk cId="3840635772" sldId="534"/>
            <ac:spMk id="8" creationId="{00000000-0000-0000-0000-000000000000}"/>
          </ac:spMkLst>
        </pc:spChg>
      </pc:sldChg>
      <pc:sldChg chg="modSp modAnim">
        <pc:chgData name="Swenson, Jody" userId="f700768a-5749-4e0f-98d7-2b523cc7d418" providerId="ADAL" clId="{264A2763-B4E1-44B9-B210-52C0ADB1CB98}" dt="2021-07-28T00:09:48.610" v="3209"/>
        <pc:sldMkLst>
          <pc:docMk/>
          <pc:sldMk cId="275631599" sldId="535"/>
        </pc:sldMkLst>
        <pc:spChg chg="mod">
          <ac:chgData name="Swenson, Jody" userId="f700768a-5749-4e0f-98d7-2b523cc7d418" providerId="ADAL" clId="{264A2763-B4E1-44B9-B210-52C0ADB1CB98}" dt="2021-07-28T00:09:21.183" v="3207" actId="20577"/>
          <ac:spMkLst>
            <pc:docMk/>
            <pc:sldMk cId="275631599" sldId="535"/>
            <ac:spMk id="8" creationId="{00000000-0000-0000-0000-000000000000}"/>
          </ac:spMkLst>
        </pc:spChg>
      </pc:sldChg>
      <pc:sldChg chg="modSp mod">
        <pc:chgData name="Swenson, Jody" userId="f700768a-5749-4e0f-98d7-2b523cc7d418" providerId="ADAL" clId="{264A2763-B4E1-44B9-B210-52C0ADB1CB98}" dt="2021-07-27T21:22:26.403" v="290" actId="20577"/>
        <pc:sldMkLst>
          <pc:docMk/>
          <pc:sldMk cId="1804909437" sldId="536"/>
        </pc:sldMkLst>
        <pc:spChg chg="mod">
          <ac:chgData name="Swenson, Jody" userId="f700768a-5749-4e0f-98d7-2b523cc7d418" providerId="ADAL" clId="{264A2763-B4E1-44B9-B210-52C0ADB1CB98}" dt="2021-07-27T21:22:26.403" v="290" actId="20577"/>
          <ac:spMkLst>
            <pc:docMk/>
            <pc:sldMk cId="1804909437" sldId="536"/>
            <ac:spMk id="2" creationId="{00000000-0000-0000-0000-000000000000}"/>
          </ac:spMkLst>
        </pc:spChg>
        <pc:spChg chg="mod">
          <ac:chgData name="Swenson, Jody" userId="f700768a-5749-4e0f-98d7-2b523cc7d418" providerId="ADAL" clId="{264A2763-B4E1-44B9-B210-52C0ADB1CB98}" dt="2021-07-27T20:01:58.906" v="172" actId="20577"/>
          <ac:spMkLst>
            <pc:docMk/>
            <pc:sldMk cId="1804909437" sldId="536"/>
            <ac:spMk id="8" creationId="{00000000-0000-0000-0000-000000000000}"/>
          </ac:spMkLst>
        </pc:spChg>
      </pc:sldChg>
      <pc:sldChg chg="addSp modSp mod">
        <pc:chgData name="Swenson, Jody" userId="f700768a-5749-4e0f-98d7-2b523cc7d418" providerId="ADAL" clId="{264A2763-B4E1-44B9-B210-52C0ADB1CB98}" dt="2021-07-27T20:20:54.225" v="251" actId="1037"/>
        <pc:sldMkLst>
          <pc:docMk/>
          <pc:sldMk cId="2681654516" sldId="546"/>
        </pc:sldMkLst>
        <pc:spChg chg="mod">
          <ac:chgData name="Swenson, Jody" userId="f700768a-5749-4e0f-98d7-2b523cc7d418" providerId="ADAL" clId="{264A2763-B4E1-44B9-B210-52C0ADB1CB98}" dt="2021-07-27T20:20:54.225" v="251" actId="1037"/>
          <ac:spMkLst>
            <pc:docMk/>
            <pc:sldMk cId="2681654516" sldId="546"/>
            <ac:spMk id="2" creationId="{00000000-0000-0000-0000-000000000000}"/>
          </ac:spMkLst>
        </pc:spChg>
        <pc:spChg chg="mod">
          <ac:chgData name="Swenson, Jody" userId="f700768a-5749-4e0f-98d7-2b523cc7d418" providerId="ADAL" clId="{264A2763-B4E1-44B9-B210-52C0ADB1CB98}" dt="2021-07-27T20:10:26.691" v="182" actId="20577"/>
          <ac:spMkLst>
            <pc:docMk/>
            <pc:sldMk cId="2681654516" sldId="546"/>
            <ac:spMk id="8" creationId="{00000000-0000-0000-0000-000000000000}"/>
          </ac:spMkLst>
        </pc:spChg>
        <pc:grpChg chg="add mod">
          <ac:chgData name="Swenson, Jody" userId="f700768a-5749-4e0f-98d7-2b523cc7d418" providerId="ADAL" clId="{264A2763-B4E1-44B9-B210-52C0ADB1CB98}" dt="2021-07-27T20:20:31.331" v="184" actId="164"/>
          <ac:grpSpMkLst>
            <pc:docMk/>
            <pc:sldMk cId="2681654516" sldId="546"/>
            <ac:grpSpMk id="4" creationId="{FBDB5FD7-0C0B-4AC9-B087-F5D5BD6F4D8B}"/>
          </ac:grpSpMkLst>
        </pc:grpChg>
        <pc:picChg chg="mod">
          <ac:chgData name="Swenson, Jody" userId="f700768a-5749-4e0f-98d7-2b523cc7d418" providerId="ADAL" clId="{264A2763-B4E1-44B9-B210-52C0ADB1CB98}" dt="2021-07-27T20:20:31.331" v="184" actId="164"/>
          <ac:picMkLst>
            <pc:docMk/>
            <pc:sldMk cId="2681654516" sldId="546"/>
            <ac:picMk id="5" creationId="{09EEC6CF-9331-48D1-835A-8DD765ED2DEB}"/>
          </ac:picMkLst>
        </pc:picChg>
        <pc:cxnChg chg="add mod">
          <ac:chgData name="Swenson, Jody" userId="f700768a-5749-4e0f-98d7-2b523cc7d418" providerId="ADAL" clId="{264A2763-B4E1-44B9-B210-52C0ADB1CB98}" dt="2021-07-27T20:20:31.331" v="184" actId="164"/>
          <ac:cxnSpMkLst>
            <pc:docMk/>
            <pc:sldMk cId="2681654516" sldId="546"/>
            <ac:cxnSpMk id="6" creationId="{F1475A98-EA13-48BB-A094-7D6C8D73D76C}"/>
          </ac:cxnSpMkLst>
        </pc:cxnChg>
      </pc:sldChg>
      <pc:sldChg chg="add">
        <pc:chgData name="Swenson, Jody" userId="f700768a-5749-4e0f-98d7-2b523cc7d418" providerId="ADAL" clId="{264A2763-B4E1-44B9-B210-52C0ADB1CB98}" dt="2021-07-27T19:59:42.905" v="121"/>
        <pc:sldMkLst>
          <pc:docMk/>
          <pc:sldMk cId="630762607" sldId="562"/>
        </pc:sldMkLst>
      </pc:sldChg>
      <pc:sldChg chg="add">
        <pc:chgData name="Swenson, Jody" userId="f700768a-5749-4e0f-98d7-2b523cc7d418" providerId="ADAL" clId="{264A2763-B4E1-44B9-B210-52C0ADB1CB98}" dt="2021-07-27T20:32:30.565" v="252"/>
        <pc:sldMkLst>
          <pc:docMk/>
          <pc:sldMk cId="4282328434" sldId="563"/>
        </pc:sldMkLst>
      </pc:sldChg>
      <pc:sldChg chg="addSp delSp modSp mod">
        <pc:chgData name="Swenson, Jody" userId="f700768a-5749-4e0f-98d7-2b523cc7d418" providerId="ADAL" clId="{264A2763-B4E1-44B9-B210-52C0ADB1CB98}" dt="2021-07-27T18:17:10.154" v="98" actId="207"/>
        <pc:sldMkLst>
          <pc:docMk/>
          <pc:sldMk cId="3944411126" sldId="659"/>
        </pc:sldMkLst>
        <pc:spChg chg="mod">
          <ac:chgData name="Swenson, Jody" userId="f700768a-5749-4e0f-98d7-2b523cc7d418" providerId="ADAL" clId="{264A2763-B4E1-44B9-B210-52C0ADB1CB98}" dt="2021-07-27T18:13:39.893" v="56" actId="1035"/>
          <ac:spMkLst>
            <pc:docMk/>
            <pc:sldMk cId="3944411126" sldId="659"/>
            <ac:spMk id="30" creationId="{00000000-0000-0000-0000-000000000000}"/>
          </ac:spMkLst>
        </pc:spChg>
        <pc:spChg chg="mod">
          <ac:chgData name="Swenson, Jody" userId="f700768a-5749-4e0f-98d7-2b523cc7d418" providerId="ADAL" clId="{264A2763-B4E1-44B9-B210-52C0ADB1CB98}" dt="2021-07-27T18:16:39.077" v="93" actId="207"/>
          <ac:spMkLst>
            <pc:docMk/>
            <pc:sldMk cId="3944411126" sldId="659"/>
            <ac:spMk id="32" creationId="{00000000-0000-0000-0000-000000000000}"/>
          </ac:spMkLst>
        </pc:spChg>
        <pc:spChg chg="add mod">
          <ac:chgData name="Swenson, Jody" userId="f700768a-5749-4e0f-98d7-2b523cc7d418" providerId="ADAL" clId="{264A2763-B4E1-44B9-B210-52C0ADB1CB98}" dt="2021-07-27T18:14:00.990" v="62" actId="1076"/>
          <ac:spMkLst>
            <pc:docMk/>
            <pc:sldMk cId="3944411126" sldId="659"/>
            <ac:spMk id="33" creationId="{73CC344F-F1E1-4F0D-8CCB-244D484157F4}"/>
          </ac:spMkLst>
        </pc:spChg>
        <pc:spChg chg="mod">
          <ac:chgData name="Swenson, Jody" userId="f700768a-5749-4e0f-98d7-2b523cc7d418" providerId="ADAL" clId="{264A2763-B4E1-44B9-B210-52C0ADB1CB98}" dt="2021-07-27T18:16:47.006" v="94" actId="207"/>
          <ac:spMkLst>
            <pc:docMk/>
            <pc:sldMk cId="3944411126" sldId="659"/>
            <ac:spMk id="62" creationId="{00000000-0000-0000-0000-000000000000}"/>
          </ac:spMkLst>
        </pc:spChg>
        <pc:spChg chg="mod">
          <ac:chgData name="Swenson, Jody" userId="f700768a-5749-4e0f-98d7-2b523cc7d418" providerId="ADAL" clId="{264A2763-B4E1-44B9-B210-52C0ADB1CB98}" dt="2021-07-27T18:16:53.380" v="95" actId="207"/>
          <ac:spMkLst>
            <pc:docMk/>
            <pc:sldMk cId="3944411126" sldId="659"/>
            <ac:spMk id="63" creationId="{00000000-0000-0000-0000-000000000000}"/>
          </ac:spMkLst>
        </pc:spChg>
        <pc:spChg chg="mod">
          <ac:chgData name="Swenson, Jody" userId="f700768a-5749-4e0f-98d7-2b523cc7d418" providerId="ADAL" clId="{264A2763-B4E1-44B9-B210-52C0ADB1CB98}" dt="2021-07-27T18:16:59.325" v="96" actId="207"/>
          <ac:spMkLst>
            <pc:docMk/>
            <pc:sldMk cId="3944411126" sldId="659"/>
            <ac:spMk id="66" creationId="{00000000-0000-0000-0000-000000000000}"/>
          </ac:spMkLst>
        </pc:spChg>
        <pc:spChg chg="mod">
          <ac:chgData name="Swenson, Jody" userId="f700768a-5749-4e0f-98d7-2b523cc7d418" providerId="ADAL" clId="{264A2763-B4E1-44B9-B210-52C0ADB1CB98}" dt="2021-07-27T18:17:04.661" v="97" actId="207"/>
          <ac:spMkLst>
            <pc:docMk/>
            <pc:sldMk cId="3944411126" sldId="659"/>
            <ac:spMk id="67" creationId="{00000000-0000-0000-0000-000000000000}"/>
          </ac:spMkLst>
        </pc:spChg>
        <pc:spChg chg="del mod">
          <ac:chgData name="Swenson, Jody" userId="f700768a-5749-4e0f-98d7-2b523cc7d418" providerId="ADAL" clId="{264A2763-B4E1-44B9-B210-52C0ADB1CB98}" dt="2021-07-27T18:16:06.046" v="70" actId="478"/>
          <ac:spMkLst>
            <pc:docMk/>
            <pc:sldMk cId="3944411126" sldId="659"/>
            <ac:spMk id="68" creationId="{00000000-0000-0000-0000-000000000000}"/>
          </ac:spMkLst>
        </pc:spChg>
        <pc:spChg chg="mod">
          <ac:chgData name="Swenson, Jody" userId="f700768a-5749-4e0f-98d7-2b523cc7d418" providerId="ADAL" clId="{264A2763-B4E1-44B9-B210-52C0ADB1CB98}" dt="2021-07-27T18:17:10.154" v="98" actId="207"/>
          <ac:spMkLst>
            <pc:docMk/>
            <pc:sldMk cId="3944411126" sldId="659"/>
            <ac:spMk id="69" creationId="{00000000-0000-0000-0000-000000000000}"/>
          </ac:spMkLst>
        </pc:spChg>
        <pc:spChg chg="mod">
          <ac:chgData name="Swenson, Jody" userId="f700768a-5749-4e0f-98d7-2b523cc7d418" providerId="ADAL" clId="{264A2763-B4E1-44B9-B210-52C0ADB1CB98}" dt="2021-07-27T18:16:17.759" v="91" actId="1037"/>
          <ac:spMkLst>
            <pc:docMk/>
            <pc:sldMk cId="3944411126" sldId="659"/>
            <ac:spMk id="83" creationId="{00000000-0000-0000-0000-000000000000}"/>
          </ac:spMkLst>
        </pc:spChg>
        <pc:cxnChg chg="add mod">
          <ac:chgData name="Swenson, Jody" userId="f700768a-5749-4e0f-98d7-2b523cc7d418" providerId="ADAL" clId="{264A2763-B4E1-44B9-B210-52C0ADB1CB98}" dt="2021-07-27T18:14:22.112" v="66" actId="14100"/>
          <ac:cxnSpMkLst>
            <pc:docMk/>
            <pc:sldMk cId="3944411126" sldId="659"/>
            <ac:cxnSpMk id="34" creationId="{0D1B1210-C6E1-469E-91E9-058B69B23B49}"/>
          </ac:cxnSpMkLst>
        </pc:cxnChg>
        <pc:cxnChg chg="add mod ord">
          <ac:chgData name="Swenson, Jody" userId="f700768a-5749-4e0f-98d7-2b523cc7d418" providerId="ADAL" clId="{264A2763-B4E1-44B9-B210-52C0ADB1CB98}" dt="2021-07-27T18:14:53.949" v="69" actId="167"/>
          <ac:cxnSpMkLst>
            <pc:docMk/>
            <pc:sldMk cId="3944411126" sldId="659"/>
            <ac:cxnSpMk id="36" creationId="{66267FA2-B103-435E-A7CE-9CF202D3F31F}"/>
          </ac:cxnSpMkLst>
        </pc:cxnChg>
        <pc:cxnChg chg="mod">
          <ac:chgData name="Swenson, Jody" userId="f700768a-5749-4e0f-98d7-2b523cc7d418" providerId="ADAL" clId="{264A2763-B4E1-44B9-B210-52C0ADB1CB98}" dt="2021-07-27T18:13:44.575" v="57" actId="14100"/>
          <ac:cxnSpMkLst>
            <pc:docMk/>
            <pc:sldMk cId="3944411126" sldId="659"/>
            <ac:cxnSpMk id="71" creationId="{00000000-0000-0000-0000-000000000000}"/>
          </ac:cxnSpMkLst>
        </pc:cxnChg>
        <pc:cxnChg chg="mod">
          <ac:chgData name="Swenson, Jody" userId="f700768a-5749-4e0f-98d7-2b523cc7d418" providerId="ADAL" clId="{264A2763-B4E1-44B9-B210-52C0ADB1CB98}" dt="2021-07-27T18:13:52.511" v="58" actId="14100"/>
          <ac:cxnSpMkLst>
            <pc:docMk/>
            <pc:sldMk cId="3944411126" sldId="659"/>
            <ac:cxnSpMk id="72" creationId="{00000000-0000-0000-0000-000000000000}"/>
          </ac:cxnSpMkLst>
        </pc:cxnChg>
        <pc:cxnChg chg="del">
          <ac:chgData name="Swenson, Jody" userId="f700768a-5749-4e0f-98d7-2b523cc7d418" providerId="ADAL" clId="{264A2763-B4E1-44B9-B210-52C0ADB1CB98}" dt="2021-07-27T18:16:11.577" v="71" actId="478"/>
          <ac:cxnSpMkLst>
            <pc:docMk/>
            <pc:sldMk cId="3944411126" sldId="659"/>
            <ac:cxnSpMk id="81" creationId="{00000000-0000-0000-0000-000000000000}"/>
          </ac:cxnSpMkLst>
        </pc:cxnChg>
        <pc:cxnChg chg="mod">
          <ac:chgData name="Swenson, Jody" userId="f700768a-5749-4e0f-98d7-2b523cc7d418" providerId="ADAL" clId="{264A2763-B4E1-44B9-B210-52C0ADB1CB98}" dt="2021-07-27T18:16:06.046" v="70" actId="478"/>
          <ac:cxnSpMkLst>
            <pc:docMk/>
            <pc:sldMk cId="3944411126" sldId="659"/>
            <ac:cxnSpMk id="84" creationId="{00000000-0000-0000-0000-000000000000}"/>
          </ac:cxnSpMkLst>
        </pc:cxnChg>
      </pc:sldChg>
      <pc:sldChg chg="del">
        <pc:chgData name="Swenson, Jody" userId="f700768a-5749-4e0f-98d7-2b523cc7d418" providerId="ADAL" clId="{264A2763-B4E1-44B9-B210-52C0ADB1CB98}" dt="2021-07-28T00:19:03.099" v="3210" actId="47"/>
        <pc:sldMkLst>
          <pc:docMk/>
          <pc:sldMk cId="113343340" sldId="660"/>
        </pc:sldMkLst>
      </pc:sldChg>
      <pc:sldChg chg="addSp delSp modSp add mod modAnim">
        <pc:chgData name="Swenson, Jody" userId="f700768a-5749-4e0f-98d7-2b523cc7d418" providerId="ADAL" clId="{264A2763-B4E1-44B9-B210-52C0ADB1CB98}" dt="2021-07-27T23:28:22.946" v="847" actId="164"/>
        <pc:sldMkLst>
          <pc:docMk/>
          <pc:sldMk cId="1926234123" sldId="662"/>
        </pc:sldMkLst>
        <pc:spChg chg="mod">
          <ac:chgData name="Swenson, Jody" userId="f700768a-5749-4e0f-98d7-2b523cc7d418" providerId="ADAL" clId="{264A2763-B4E1-44B9-B210-52C0ADB1CB98}" dt="2021-07-27T22:03:22.022" v="307" actId="14100"/>
          <ac:spMkLst>
            <pc:docMk/>
            <pc:sldMk cId="1926234123" sldId="662"/>
            <ac:spMk id="2" creationId="{00000000-0000-0000-0000-000000000000}"/>
          </ac:spMkLst>
        </pc:spChg>
        <pc:spChg chg="mod">
          <ac:chgData name="Swenson, Jody" userId="f700768a-5749-4e0f-98d7-2b523cc7d418" providerId="ADAL" clId="{264A2763-B4E1-44B9-B210-52C0ADB1CB98}" dt="2021-07-27T22:06:22.040" v="317" actId="20577"/>
          <ac:spMkLst>
            <pc:docMk/>
            <pc:sldMk cId="1926234123" sldId="662"/>
            <ac:spMk id="8" creationId="{00000000-0000-0000-0000-000000000000}"/>
          </ac:spMkLst>
        </pc:spChg>
        <pc:spChg chg="add mod topLvl">
          <ac:chgData name="Swenson, Jody" userId="f700768a-5749-4e0f-98d7-2b523cc7d418" providerId="ADAL" clId="{264A2763-B4E1-44B9-B210-52C0ADB1CB98}" dt="2021-07-27T23:28:16.220" v="846" actId="164"/>
          <ac:spMkLst>
            <pc:docMk/>
            <pc:sldMk cId="1926234123" sldId="662"/>
            <ac:spMk id="9" creationId="{A13D5E3E-DF36-471D-82F0-2965D9065CAB}"/>
          </ac:spMkLst>
        </pc:spChg>
        <pc:spChg chg="add mod topLvl">
          <ac:chgData name="Swenson, Jody" userId="f700768a-5749-4e0f-98d7-2b523cc7d418" providerId="ADAL" clId="{264A2763-B4E1-44B9-B210-52C0ADB1CB98}" dt="2021-07-27T23:28:22.946" v="847" actId="164"/>
          <ac:spMkLst>
            <pc:docMk/>
            <pc:sldMk cId="1926234123" sldId="662"/>
            <ac:spMk id="11" creationId="{E12D4BBC-F588-4F54-A999-ED88C2617000}"/>
          </ac:spMkLst>
        </pc:spChg>
        <pc:grpChg chg="add del mod">
          <ac:chgData name="Swenson, Jody" userId="f700768a-5749-4e0f-98d7-2b523cc7d418" providerId="ADAL" clId="{264A2763-B4E1-44B9-B210-52C0ADB1CB98}" dt="2021-07-27T23:27:27.258" v="833" actId="165"/>
          <ac:grpSpMkLst>
            <pc:docMk/>
            <pc:sldMk cId="1926234123" sldId="662"/>
            <ac:grpSpMk id="10" creationId="{0C55BC5C-8B10-4549-918C-81CA90EAE6F9}"/>
          </ac:grpSpMkLst>
        </pc:grpChg>
        <pc:grpChg chg="add del mod">
          <ac:chgData name="Swenson, Jody" userId="f700768a-5749-4e0f-98d7-2b523cc7d418" providerId="ADAL" clId="{264A2763-B4E1-44B9-B210-52C0ADB1CB98}" dt="2021-07-27T23:27:31.789" v="834" actId="165"/>
          <ac:grpSpMkLst>
            <pc:docMk/>
            <pc:sldMk cId="1926234123" sldId="662"/>
            <ac:grpSpMk id="12" creationId="{89704AFB-77B4-411A-BE87-75C0EA976C74}"/>
          </ac:grpSpMkLst>
        </pc:grpChg>
        <pc:grpChg chg="add mod">
          <ac:chgData name="Swenson, Jody" userId="f700768a-5749-4e0f-98d7-2b523cc7d418" providerId="ADAL" clId="{264A2763-B4E1-44B9-B210-52C0ADB1CB98}" dt="2021-07-27T23:28:16.220" v="846" actId="164"/>
          <ac:grpSpMkLst>
            <pc:docMk/>
            <pc:sldMk cId="1926234123" sldId="662"/>
            <ac:grpSpMk id="17" creationId="{EC0C1032-AB87-4D1A-BD08-B4B330ACEB90}"/>
          </ac:grpSpMkLst>
        </pc:grpChg>
        <pc:grpChg chg="add mod">
          <ac:chgData name="Swenson, Jody" userId="f700768a-5749-4e0f-98d7-2b523cc7d418" providerId="ADAL" clId="{264A2763-B4E1-44B9-B210-52C0ADB1CB98}" dt="2021-07-27T23:28:22.946" v="847" actId="164"/>
          <ac:grpSpMkLst>
            <pc:docMk/>
            <pc:sldMk cId="1926234123" sldId="662"/>
            <ac:grpSpMk id="18" creationId="{15A9B0E0-D55C-476A-95E3-B1077BBEF4B0}"/>
          </ac:grpSpMkLst>
        </pc:grpChg>
        <pc:picChg chg="add del mod topLvl">
          <ac:chgData name="Swenson, Jody" userId="f700768a-5749-4e0f-98d7-2b523cc7d418" providerId="ADAL" clId="{264A2763-B4E1-44B9-B210-52C0ADB1CB98}" dt="2021-07-27T23:27:33.898" v="835" actId="478"/>
          <ac:picMkLst>
            <pc:docMk/>
            <pc:sldMk cId="1926234123" sldId="662"/>
            <ac:picMk id="4" creationId="{E3ABE454-696F-4355-99D5-79366CD80A64}"/>
          </ac:picMkLst>
        </pc:picChg>
        <pc:picChg chg="del">
          <ac:chgData name="Swenson, Jody" userId="f700768a-5749-4e0f-98d7-2b523cc7d418" providerId="ADAL" clId="{264A2763-B4E1-44B9-B210-52C0ADB1CB98}" dt="2021-07-27T22:05:00.192" v="308" actId="478"/>
          <ac:picMkLst>
            <pc:docMk/>
            <pc:sldMk cId="1926234123" sldId="662"/>
            <ac:picMk id="6" creationId="{00000000-0000-0000-0000-000000000000}"/>
          </ac:picMkLst>
        </pc:picChg>
        <pc:picChg chg="add del mod topLvl">
          <ac:chgData name="Swenson, Jody" userId="f700768a-5749-4e0f-98d7-2b523cc7d418" providerId="ADAL" clId="{264A2763-B4E1-44B9-B210-52C0ADB1CB98}" dt="2021-07-27T23:27:35.930" v="836" actId="478"/>
          <ac:picMkLst>
            <pc:docMk/>
            <pc:sldMk cId="1926234123" sldId="662"/>
            <ac:picMk id="7" creationId="{EB01B85D-43D8-4C21-81D2-E7C8969308FC}"/>
          </ac:picMkLst>
        </pc:picChg>
        <pc:picChg chg="add mod">
          <ac:chgData name="Swenson, Jody" userId="f700768a-5749-4e0f-98d7-2b523cc7d418" providerId="ADAL" clId="{264A2763-B4E1-44B9-B210-52C0ADB1CB98}" dt="2021-07-27T23:28:22.946" v="847" actId="164"/>
          <ac:picMkLst>
            <pc:docMk/>
            <pc:sldMk cId="1926234123" sldId="662"/>
            <ac:picMk id="14" creationId="{6998B58F-249C-4AD8-A858-945BAA27BCA3}"/>
          </ac:picMkLst>
        </pc:picChg>
        <pc:picChg chg="add mod">
          <ac:chgData name="Swenson, Jody" userId="f700768a-5749-4e0f-98d7-2b523cc7d418" providerId="ADAL" clId="{264A2763-B4E1-44B9-B210-52C0ADB1CB98}" dt="2021-07-27T23:28:16.220" v="846" actId="164"/>
          <ac:picMkLst>
            <pc:docMk/>
            <pc:sldMk cId="1926234123" sldId="662"/>
            <ac:picMk id="16" creationId="{3175A18E-81C1-4530-8A07-1F2E98778926}"/>
          </ac:picMkLst>
        </pc:picChg>
      </pc:sldChg>
      <pc:sldChg chg="add del">
        <pc:chgData name="Swenson, Jody" userId="f700768a-5749-4e0f-98d7-2b523cc7d418" providerId="ADAL" clId="{264A2763-B4E1-44B9-B210-52C0ADB1CB98}" dt="2021-07-27T18:17:29.648" v="99" actId="47"/>
        <pc:sldMkLst>
          <pc:docMk/>
          <pc:sldMk cId="2499744754" sldId="662"/>
        </pc:sldMkLst>
      </pc:sldChg>
      <pc:sldChg chg="addSp delSp modSp add mod modAnim">
        <pc:chgData name="Swenson, Jody" userId="f700768a-5749-4e0f-98d7-2b523cc7d418" providerId="ADAL" clId="{264A2763-B4E1-44B9-B210-52C0ADB1CB98}" dt="2021-07-27T23:38:18.607" v="1665"/>
        <pc:sldMkLst>
          <pc:docMk/>
          <pc:sldMk cId="440383860" sldId="663"/>
        </pc:sldMkLst>
        <pc:spChg chg="mod">
          <ac:chgData name="Swenson, Jody" userId="f700768a-5749-4e0f-98d7-2b523cc7d418" providerId="ADAL" clId="{264A2763-B4E1-44B9-B210-52C0ADB1CB98}" dt="2021-07-27T22:23:10.102" v="548" actId="20577"/>
          <ac:spMkLst>
            <pc:docMk/>
            <pc:sldMk cId="440383860" sldId="663"/>
            <ac:spMk id="2" creationId="{00000000-0000-0000-0000-000000000000}"/>
          </ac:spMkLst>
        </pc:spChg>
        <pc:spChg chg="mod">
          <ac:chgData name="Swenson, Jody" userId="f700768a-5749-4e0f-98d7-2b523cc7d418" providerId="ADAL" clId="{264A2763-B4E1-44B9-B210-52C0ADB1CB98}" dt="2021-07-27T23:37:57.092" v="1662" actId="20577"/>
          <ac:spMkLst>
            <pc:docMk/>
            <pc:sldMk cId="440383860" sldId="663"/>
            <ac:spMk id="8" creationId="{00000000-0000-0000-0000-000000000000}"/>
          </ac:spMkLst>
        </pc:spChg>
        <pc:spChg chg="add del mod topLvl">
          <ac:chgData name="Swenson, Jody" userId="f700768a-5749-4e0f-98d7-2b523cc7d418" providerId="ADAL" clId="{264A2763-B4E1-44B9-B210-52C0ADB1CB98}" dt="2021-07-27T23:30:04.698" v="859" actId="478"/>
          <ac:spMkLst>
            <pc:docMk/>
            <pc:sldMk cId="440383860" sldId="663"/>
            <ac:spMk id="9" creationId="{A13D5E3E-DF36-471D-82F0-2965D9065CAB}"/>
          </ac:spMkLst>
        </pc:spChg>
        <pc:spChg chg="del mod topLvl">
          <ac:chgData name="Swenson, Jody" userId="f700768a-5749-4e0f-98d7-2b523cc7d418" providerId="ADAL" clId="{264A2763-B4E1-44B9-B210-52C0ADB1CB98}" dt="2021-07-27T22:23:43.781" v="554" actId="478"/>
          <ac:spMkLst>
            <pc:docMk/>
            <pc:sldMk cId="440383860" sldId="663"/>
            <ac:spMk id="11" creationId="{E12D4BBC-F588-4F54-A999-ED88C2617000}"/>
          </ac:spMkLst>
        </pc:spChg>
        <pc:grpChg chg="del">
          <ac:chgData name="Swenson, Jody" userId="f700768a-5749-4e0f-98d7-2b523cc7d418" providerId="ADAL" clId="{264A2763-B4E1-44B9-B210-52C0ADB1CB98}" dt="2021-07-27T22:22:42.454" v="503" actId="165"/>
          <ac:grpSpMkLst>
            <pc:docMk/>
            <pc:sldMk cId="440383860" sldId="663"/>
            <ac:grpSpMk id="10" creationId="{0C55BC5C-8B10-4549-918C-81CA90EAE6F9}"/>
          </ac:grpSpMkLst>
        </pc:grpChg>
        <pc:grpChg chg="del">
          <ac:chgData name="Swenson, Jody" userId="f700768a-5749-4e0f-98d7-2b523cc7d418" providerId="ADAL" clId="{264A2763-B4E1-44B9-B210-52C0ADB1CB98}" dt="2021-07-27T22:22:47.228" v="504" actId="165"/>
          <ac:grpSpMkLst>
            <pc:docMk/>
            <pc:sldMk cId="440383860" sldId="663"/>
            <ac:grpSpMk id="12" creationId="{89704AFB-77B4-411A-BE87-75C0EA976C74}"/>
          </ac:grpSpMkLst>
        </pc:grpChg>
        <pc:grpChg chg="add del mod">
          <ac:chgData name="Swenson, Jody" userId="f700768a-5749-4e0f-98d7-2b523cc7d418" providerId="ADAL" clId="{264A2763-B4E1-44B9-B210-52C0ADB1CB98}" dt="2021-07-27T23:30:00.735" v="857" actId="165"/>
          <ac:grpSpMkLst>
            <pc:docMk/>
            <pc:sldMk cId="440383860" sldId="663"/>
            <ac:grpSpMk id="16" creationId="{B1C10B8F-909B-40BD-8D4E-F9EC3C348824}"/>
          </ac:grpSpMkLst>
        </pc:grpChg>
        <pc:picChg chg="del mod topLvl">
          <ac:chgData name="Swenson, Jody" userId="f700768a-5749-4e0f-98d7-2b523cc7d418" providerId="ADAL" clId="{264A2763-B4E1-44B9-B210-52C0ADB1CB98}" dt="2021-07-27T22:23:32.264" v="549" actId="478"/>
          <ac:picMkLst>
            <pc:docMk/>
            <pc:sldMk cId="440383860" sldId="663"/>
            <ac:picMk id="4" creationId="{E3ABE454-696F-4355-99D5-79366CD80A64}"/>
          </ac:picMkLst>
        </pc:picChg>
        <pc:picChg chg="add del mod">
          <ac:chgData name="Swenson, Jody" userId="f700768a-5749-4e0f-98d7-2b523cc7d418" providerId="ADAL" clId="{264A2763-B4E1-44B9-B210-52C0ADB1CB98}" dt="2021-07-27T22:29:43.817" v="710" actId="478"/>
          <ac:picMkLst>
            <pc:docMk/>
            <pc:sldMk cId="440383860" sldId="663"/>
            <ac:picMk id="5" creationId="{129D240C-EDAC-4C6A-861F-2F35FD3277BE}"/>
          </ac:picMkLst>
        </pc:picChg>
        <pc:picChg chg="del mod topLvl">
          <ac:chgData name="Swenson, Jody" userId="f700768a-5749-4e0f-98d7-2b523cc7d418" providerId="ADAL" clId="{264A2763-B4E1-44B9-B210-52C0ADB1CB98}" dt="2021-07-27T22:23:41.984" v="553" actId="478"/>
          <ac:picMkLst>
            <pc:docMk/>
            <pc:sldMk cId="440383860" sldId="663"/>
            <ac:picMk id="7" creationId="{EB01B85D-43D8-4C21-81D2-E7C8969308FC}"/>
          </ac:picMkLst>
        </pc:picChg>
        <pc:picChg chg="add del mod">
          <ac:chgData name="Swenson, Jody" userId="f700768a-5749-4e0f-98d7-2b523cc7d418" providerId="ADAL" clId="{264A2763-B4E1-44B9-B210-52C0ADB1CB98}" dt="2021-07-27T23:28:40.730" v="848" actId="478"/>
          <ac:picMkLst>
            <pc:docMk/>
            <pc:sldMk cId="440383860" sldId="663"/>
            <ac:picMk id="13" creationId="{67AB9847-1329-41C3-9DF8-4B1F34D5C1E7}"/>
          </ac:picMkLst>
        </pc:picChg>
        <pc:picChg chg="add del mod topLvl">
          <ac:chgData name="Swenson, Jody" userId="f700768a-5749-4e0f-98d7-2b523cc7d418" providerId="ADAL" clId="{264A2763-B4E1-44B9-B210-52C0ADB1CB98}" dt="2021-07-27T23:30:06.930" v="860" actId="478"/>
          <ac:picMkLst>
            <pc:docMk/>
            <pc:sldMk cId="440383860" sldId="663"/>
            <ac:picMk id="15" creationId="{4027D03C-9720-4061-BBB3-9E863DF26BA4}"/>
          </ac:picMkLst>
        </pc:picChg>
        <pc:picChg chg="add mod">
          <ac:chgData name="Swenson, Jody" userId="f700768a-5749-4e0f-98d7-2b523cc7d418" providerId="ADAL" clId="{264A2763-B4E1-44B9-B210-52C0ADB1CB98}" dt="2021-07-27T23:30:31.912" v="870" actId="1038"/>
          <ac:picMkLst>
            <pc:docMk/>
            <pc:sldMk cId="440383860" sldId="663"/>
            <ac:picMk id="18" creationId="{5797E1F3-6C96-430F-80EF-85614D807EB2}"/>
          </ac:picMkLst>
        </pc:picChg>
        <pc:picChg chg="add del">
          <ac:chgData name="Swenson, Jody" userId="f700768a-5749-4e0f-98d7-2b523cc7d418" providerId="ADAL" clId="{264A2763-B4E1-44B9-B210-52C0ADB1CB98}" dt="2021-07-27T23:33:55.184" v="1272" actId="478"/>
          <ac:picMkLst>
            <pc:docMk/>
            <pc:sldMk cId="440383860" sldId="663"/>
            <ac:picMk id="20" creationId="{80A6024C-EC2A-4B11-811B-127238B0A78A}"/>
          </ac:picMkLst>
        </pc:picChg>
      </pc:sldChg>
      <pc:sldChg chg="addSp delSp modSp add mod modAnim">
        <pc:chgData name="Swenson, Jody" userId="f700768a-5749-4e0f-98d7-2b523cc7d418" providerId="ADAL" clId="{264A2763-B4E1-44B9-B210-52C0ADB1CB98}" dt="2021-07-28T00:07:18.709" v="3144"/>
        <pc:sldMkLst>
          <pc:docMk/>
          <pc:sldMk cId="1966678338" sldId="664"/>
        </pc:sldMkLst>
        <pc:spChg chg="mod">
          <ac:chgData name="Swenson, Jody" userId="f700768a-5749-4e0f-98d7-2b523cc7d418" providerId="ADAL" clId="{264A2763-B4E1-44B9-B210-52C0ADB1CB98}" dt="2021-07-27T22:31:42.558" v="789" actId="20577"/>
          <ac:spMkLst>
            <pc:docMk/>
            <pc:sldMk cId="1966678338" sldId="664"/>
            <ac:spMk id="2" creationId="{00000000-0000-0000-0000-000000000000}"/>
          </ac:spMkLst>
        </pc:spChg>
        <pc:spChg chg="mod">
          <ac:chgData name="Swenson, Jody" userId="f700768a-5749-4e0f-98d7-2b523cc7d418" providerId="ADAL" clId="{264A2763-B4E1-44B9-B210-52C0ADB1CB98}" dt="2021-07-28T00:06:50.350" v="3142" actId="20577"/>
          <ac:spMkLst>
            <pc:docMk/>
            <pc:sldMk cId="1966678338" sldId="664"/>
            <ac:spMk id="8" creationId="{00000000-0000-0000-0000-000000000000}"/>
          </ac:spMkLst>
        </pc:spChg>
        <pc:spChg chg="del mod">
          <ac:chgData name="Swenson, Jody" userId="f700768a-5749-4e0f-98d7-2b523cc7d418" providerId="ADAL" clId="{264A2763-B4E1-44B9-B210-52C0ADB1CB98}" dt="2021-07-27T22:32:14.224" v="795" actId="478"/>
          <ac:spMkLst>
            <pc:docMk/>
            <pc:sldMk cId="1966678338" sldId="664"/>
            <ac:spMk id="9" creationId="{A13D5E3E-DF36-471D-82F0-2965D9065CAB}"/>
          </ac:spMkLst>
        </pc:spChg>
        <pc:spChg chg="add mod">
          <ac:chgData name="Swenson, Jody" userId="f700768a-5749-4e0f-98d7-2b523cc7d418" providerId="ADAL" clId="{264A2763-B4E1-44B9-B210-52C0ADB1CB98}" dt="2021-07-27T23:44:21.505" v="2029" actId="164"/>
          <ac:spMkLst>
            <pc:docMk/>
            <pc:sldMk cId="1966678338" sldId="664"/>
            <ac:spMk id="10" creationId="{BE982F21-09FC-4ABD-BC59-DF7F02DC18E0}"/>
          </ac:spMkLst>
        </pc:spChg>
        <pc:grpChg chg="add mod">
          <ac:chgData name="Swenson, Jody" userId="f700768a-5749-4e0f-98d7-2b523cc7d418" providerId="ADAL" clId="{264A2763-B4E1-44B9-B210-52C0ADB1CB98}" dt="2021-07-28T00:06:29.508" v="3119" actId="1035"/>
          <ac:grpSpMkLst>
            <pc:docMk/>
            <pc:sldMk cId="1966678338" sldId="664"/>
            <ac:grpSpMk id="7" creationId="{F1F164E8-D271-4505-B857-00AB8B37ABB8}"/>
          </ac:grpSpMkLst>
        </pc:grpChg>
        <pc:picChg chg="add del mod">
          <ac:chgData name="Swenson, Jody" userId="f700768a-5749-4e0f-98d7-2b523cc7d418" providerId="ADAL" clId="{264A2763-B4E1-44B9-B210-52C0ADB1CB98}" dt="2021-07-27T23:38:30.874" v="1666" actId="478"/>
          <ac:picMkLst>
            <pc:docMk/>
            <pc:sldMk cId="1966678338" sldId="664"/>
            <ac:picMk id="4" creationId="{131CC531-1737-4656-B859-CF5EB638E802}"/>
          </ac:picMkLst>
        </pc:picChg>
        <pc:picChg chg="add mod">
          <ac:chgData name="Swenson, Jody" userId="f700768a-5749-4e0f-98d7-2b523cc7d418" providerId="ADAL" clId="{264A2763-B4E1-44B9-B210-52C0ADB1CB98}" dt="2021-07-27T23:44:21.505" v="2029" actId="164"/>
          <ac:picMkLst>
            <pc:docMk/>
            <pc:sldMk cId="1966678338" sldId="664"/>
            <ac:picMk id="6" creationId="{13E1B199-7EBA-431B-B403-218C05CAC32D}"/>
          </ac:picMkLst>
        </pc:picChg>
        <pc:picChg chg="del mod">
          <ac:chgData name="Swenson, Jody" userId="f700768a-5749-4e0f-98d7-2b523cc7d418" providerId="ADAL" clId="{264A2763-B4E1-44B9-B210-52C0ADB1CB98}" dt="2021-07-27T22:32:21.952" v="796" actId="478"/>
          <ac:picMkLst>
            <pc:docMk/>
            <pc:sldMk cId="1966678338" sldId="664"/>
            <ac:picMk id="13" creationId="{67AB9847-1329-41C3-9DF8-4B1F34D5C1E7}"/>
          </ac:picMkLst>
        </pc:picChg>
      </pc:sldChg>
      <pc:sldChg chg="modSp add mod">
        <pc:chgData name="Swenson, Jody" userId="f700768a-5749-4e0f-98d7-2b523cc7d418" providerId="ADAL" clId="{264A2763-B4E1-44B9-B210-52C0ADB1CB98}" dt="2021-07-28T00:19:12.986" v="3212" actId="207"/>
        <pc:sldMkLst>
          <pc:docMk/>
          <pc:sldMk cId="2028645770" sldId="665"/>
        </pc:sldMkLst>
        <pc:spChg chg="mod">
          <ac:chgData name="Swenson, Jody" userId="f700768a-5749-4e0f-98d7-2b523cc7d418" providerId="ADAL" clId="{264A2763-B4E1-44B9-B210-52C0ADB1CB98}" dt="2021-07-28T00:19:12.986" v="3212" actId="207"/>
          <ac:spMkLst>
            <pc:docMk/>
            <pc:sldMk cId="2028645770" sldId="665"/>
            <ac:spMk id="33" creationId="{73CC344F-F1E1-4F0D-8CCB-244D484157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10:56 AM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14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75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47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5/25/2022 10:56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33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47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47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184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8832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75204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3202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168032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487321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518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671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01966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412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307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2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8153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711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5/25/2022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6651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69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5/25/2022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796112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1844969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3583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0396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336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72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3274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91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33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5/25/2022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648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5/25/2022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177489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27653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853500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168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15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022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191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933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4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589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50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57669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1456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66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9519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51527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648824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47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329884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400170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0256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072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0262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203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8233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3186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825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7490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453120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91472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181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3921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725480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88784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09638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466577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7176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524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1848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6320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4610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6553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816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822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6064906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063726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09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62958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6697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361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75340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5221223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6312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717500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2746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2708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4731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7765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372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4081612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84829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312522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776179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9526524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0434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6673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2652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38835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583572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6704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gi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gi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4.xml"/><Relationship Id="rId3" Type="http://schemas.openxmlformats.org/officeDocument/2006/relationships/slideLayout" Target="../slideLayouts/slideLayout34.xml"/><Relationship Id="rId21" Type="http://schemas.openxmlformats.org/officeDocument/2006/relationships/image" Target="../media/image6.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jpe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4.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5.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4.jpe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6.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6.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image" Target="../media/image5.png"/><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4.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6.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6.png"/><Relationship Id="rId2" Type="http://schemas.openxmlformats.org/officeDocument/2006/relationships/slideLayout" Target="../slideLayouts/slideLayout93.xml"/><Relationship Id="rId16" Type="http://schemas.openxmlformats.org/officeDocument/2006/relationships/image" Target="../media/image5.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4.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5"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25207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5" r:id="rId11"/>
    <p:sldLayoutId id="2147483846" r:id="rId12"/>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10503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71696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 id="2147483882" r:id="rId13"/>
    <p:sldLayoutId id="2147483884" r:id="rId14"/>
    <p:sldLayoutId id="2147483885" r:id="rId15"/>
    <p:sldLayoutId id="2147483924" r:id="rId16"/>
    <p:sldLayoutId id="2147483831" r:id="rId1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8455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7" r:id="rId12"/>
    <p:sldLayoutId id="2147483958" r:id="rId13"/>
    <p:sldLayoutId id="2147483960" r:id="rId14"/>
    <p:sldLayoutId id="2147483969" r:id="rId15"/>
    <p:sldLayoutId id="2147483972"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26847"/>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3" r:id="rId12"/>
    <p:sldLayoutId id="2147484004" r:id="rId13"/>
    <p:sldLayoutId id="2147484006" r:id="rId14"/>
    <p:sldLayoutId id="2147484034" r:id="rId15"/>
    <p:sldLayoutId id="2147484043" r:id="rId16"/>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9"/>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0"/>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6371124"/>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4"/>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5"/>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5"/>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5"/>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5"/>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75020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0.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0.png"/><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60.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0.png"/><Relationship Id="rId1" Type="http://schemas.openxmlformats.org/officeDocument/2006/relationships/slideLayout" Target="../slideLayouts/slideLayout4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0.png"/><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1.png"/><Relationship Id="rId1" Type="http://schemas.openxmlformats.org/officeDocument/2006/relationships/slideLayout" Target="../slideLayouts/slideLayout4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0.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0.pn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1.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0.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0.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dirty="0"/>
              <a:t>ECEN 350</a:t>
            </a:r>
            <a:br>
              <a:rPr lang="en-US" dirty="0"/>
            </a:br>
            <a:r>
              <a:rPr lang="en-US" dirty="0"/>
              <a:t>Electronic Devices and Circuits</a:t>
            </a:r>
          </a:p>
        </p:txBody>
      </p:sp>
      <p:sp>
        <p:nvSpPr>
          <p:cNvPr id="4" name="Rectangle 3"/>
          <p:cNvSpPr/>
          <p:nvPr/>
        </p:nvSpPr>
        <p:spPr>
          <a:xfrm>
            <a:off x="2119435" y="3272388"/>
            <a:ext cx="8238014" cy="707886"/>
          </a:xfrm>
          <a:prstGeom prst="rect">
            <a:avLst/>
          </a:prstGeom>
        </p:spPr>
        <p:txBody>
          <a:bodyPr wrap="square">
            <a:spAutoFit/>
          </a:bodyPr>
          <a:lstStyle/>
          <a:p>
            <a:r>
              <a:rPr lang="en-US" sz="4000"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Operational Amplifiers</a:t>
            </a:r>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a:t>
            </a:r>
            <a:endParaRPr lang="en-US" sz="4000" dirty="0">
              <a:latin typeface="+mn-lt"/>
            </a:endParaRPr>
          </a:p>
        </p:txBody>
      </p:sp>
    </p:spTree>
    <p:extLst>
      <p:ext uri="{BB962C8B-B14F-4D97-AF65-F5344CB8AC3E}">
        <p14:creationId xmlns:p14="http://schemas.microsoft.com/office/powerpoint/2010/main" val="2303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019" y="-21377"/>
            <a:ext cx="7968341" cy="533400"/>
          </a:xfrm>
        </p:spPr>
        <p:txBody>
          <a:bodyPr>
            <a:noAutofit/>
          </a:bodyPr>
          <a:lstStyle/>
          <a:p>
            <a:pPr algn="ctr"/>
            <a:r>
              <a:rPr lang="en-US" sz="4000" dirty="0"/>
              <a:t>Inverting Op-Amp Configuration</a:t>
            </a:r>
          </a:p>
        </p:txBody>
      </p:sp>
      <mc:AlternateContent xmlns:mc="http://schemas.openxmlformats.org/markup-compatibility/2006" xmlns:a14="http://schemas.microsoft.com/office/drawing/2010/main">
        <mc:Choice Requires="a14">
          <p:sp>
            <p:nvSpPr>
              <p:cNvPr id="8" name="Rectangle 7"/>
              <p:cNvSpPr/>
              <p:nvPr/>
            </p:nvSpPr>
            <p:spPr>
              <a:xfrm>
                <a:off x="240631" y="630723"/>
                <a:ext cx="11780119" cy="6031972"/>
              </a:xfrm>
              <a:prstGeom prst="rect">
                <a:avLst/>
              </a:prstGeom>
              <a:solidFill>
                <a:schemeClr val="tx1">
                  <a:lumMod val="95000"/>
                </a:schemeClr>
              </a:solidFill>
              <a:ln w="38100" cmpd="thickThin">
                <a:solidFill>
                  <a:schemeClr val="accent1"/>
                </a:solidFill>
              </a:ln>
            </p:spPr>
            <p:txBody>
              <a:bodyPr wrap="square" lIns="0">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How can we analyze the voltage gain,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i.e.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the adjacent op-amp circuit?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because of infinite open-loop voltage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gain and negative feedback, which also implies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fact that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 when not tied to ground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is referred to as a virtual ground. A virtual ground appears as a short for voltage, yet an open for currents.</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ince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KCL</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implies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that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in</m:t>
                              </m:r>
                            </m:sub>
                          </m:sSub>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e>
                          </m:d>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1600200" marR="0" lvl="3" indent="0" algn="l"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ut</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sub>
                          </m:sSub>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base" latinLnBrk="0" hangingPunct="1">
                  <a:lnSpc>
                    <a:spcPct val="107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What is the overall input impedance of this stage?</a:t>
                </a:r>
              </a:p>
              <a:p>
                <a:pPr marL="228600" marR="0" lvl="0" indent="0" algn="l" defTabSz="914400" rtl="0" eaLnBrk="1" fontAlgn="base" latinLnBrk="0" hangingPunct="1">
                  <a:lnSpc>
                    <a:spcPct val="107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Ideally input impedance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because of virtual ground.</a:t>
                </a:r>
              </a:p>
              <a:p>
                <a:pPr marL="514350" marR="0" lvl="0" indent="-285750" algn="l" defTabSz="914400" rtl="0" eaLnBrk="1" fontAlgn="auto"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Non-inverting amplifier has better (higher) input impedance than the inverting amplifier.</a:t>
                </a:r>
              </a:p>
            </p:txBody>
          </p:sp>
        </mc:Choice>
        <mc:Fallback xmlns="">
          <p:sp>
            <p:nvSpPr>
              <p:cNvPr id="8" name="Rectangle 7"/>
              <p:cNvSpPr>
                <a:spLocks noRot="1" noChangeAspect="1" noMove="1" noResize="1" noEditPoints="1" noAdjustHandles="1" noChangeArrowheads="1" noChangeShapeType="1" noTextEdit="1"/>
              </p:cNvSpPr>
              <p:nvPr/>
            </p:nvSpPr>
            <p:spPr>
              <a:xfrm>
                <a:off x="240631" y="630723"/>
                <a:ext cx="11780119" cy="6031972"/>
              </a:xfrm>
              <a:prstGeom prst="rect">
                <a:avLst/>
              </a:prstGeom>
              <a:blipFill>
                <a:blip r:embed="rId2"/>
                <a:stretch>
                  <a:fillRect t="-301" b="-201"/>
                </a:stretch>
              </a:blipFill>
              <a:ln w="38100" cmpd="thickThin">
                <a:solidFill>
                  <a:schemeClr val="accent1"/>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E8178A63-3C2D-4049-886E-9BF8D2E34D13}"/>
              </a:ext>
            </a:extLst>
          </p:cNvPr>
          <p:cNvPicPr>
            <a:picLocks noChangeAspect="1"/>
          </p:cNvPicPr>
          <p:nvPr/>
        </p:nvPicPr>
        <p:blipFill>
          <a:blip r:embed="rId3"/>
          <a:stretch>
            <a:fillRect/>
          </a:stretch>
        </p:blipFill>
        <p:spPr>
          <a:xfrm>
            <a:off x="7258146" y="711958"/>
            <a:ext cx="3967699" cy="2092498"/>
          </a:xfrm>
          <a:prstGeom prst="rect">
            <a:avLst/>
          </a:prstGeom>
        </p:spPr>
      </p:pic>
      <p:sp>
        <p:nvSpPr>
          <p:cNvPr id="5" name="TextBox 4">
            <a:extLst>
              <a:ext uri="{FF2B5EF4-FFF2-40B4-BE49-F238E27FC236}">
                <a16:creationId xmlns:a16="http://schemas.microsoft.com/office/drawing/2014/main" id="{F4BBE4C2-33D5-46F1-8A1E-FC0DD9BEE0F2}"/>
              </a:ext>
            </a:extLst>
          </p:cNvPr>
          <p:cNvSpPr txBox="1"/>
          <p:nvPr/>
        </p:nvSpPr>
        <p:spPr>
          <a:xfrm>
            <a:off x="3872752" y="4566111"/>
            <a:ext cx="58808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Closed-loop gain for inverting op-amp configuration.</a:t>
            </a:r>
          </a:p>
        </p:txBody>
      </p:sp>
    </p:spTree>
    <p:extLst>
      <p:ext uri="{BB962C8B-B14F-4D97-AF65-F5344CB8AC3E}">
        <p14:creationId xmlns:p14="http://schemas.microsoft.com/office/powerpoint/2010/main" val="13672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 calcmode="lin" valueType="num">
                                      <p:cBhvr additive="base">
                                        <p:cTn id="1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 calcmode="lin" valueType="num">
                                      <p:cBhvr additive="base">
                                        <p:cTn id="1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 calcmode="lin" valueType="num">
                                      <p:cBhvr additive="base">
                                        <p:cTn id="3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anim calcmode="lin" valueType="num">
                                      <p:cBhvr additive="base">
                                        <p:cTn id="4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13" end="13"/>
                                            </p:txEl>
                                          </p:spTgt>
                                        </p:tgtEl>
                                        <p:attrNameLst>
                                          <p:attrName>style.visibility</p:attrName>
                                        </p:attrNameLst>
                                      </p:cBhvr>
                                      <p:to>
                                        <p:strVal val="visible"/>
                                      </p:to>
                                    </p:set>
                                    <p:anim calcmode="lin" valueType="num">
                                      <p:cBhvr additive="base">
                                        <p:cTn id="5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14" end="14"/>
                                            </p:txEl>
                                          </p:spTgt>
                                        </p:tgtEl>
                                        <p:attrNameLst>
                                          <p:attrName>style.visibility</p:attrName>
                                        </p:attrNameLst>
                                      </p:cBhvr>
                                      <p:to>
                                        <p:strVal val="visible"/>
                                      </p:to>
                                    </p:set>
                                    <p:anim calcmode="lin" valueType="num">
                                      <p:cBhvr additive="base">
                                        <p:cTn id="5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56" y="43227"/>
            <a:ext cx="11593687" cy="533400"/>
          </a:xfrm>
        </p:spPr>
        <p:txBody>
          <a:bodyPr>
            <a:noAutofit/>
          </a:bodyPr>
          <a:lstStyle/>
          <a:p>
            <a:pPr algn="ctr"/>
            <a:r>
              <a:rPr lang="en-US" sz="4000" dirty="0"/>
              <a:t>Single-Ended versus Double-Ended (Differential) Signals</a:t>
            </a:r>
          </a:p>
        </p:txBody>
      </p:sp>
      <p:sp>
        <p:nvSpPr>
          <p:cNvPr id="8" name="Rectangle 7"/>
          <p:cNvSpPr/>
          <p:nvPr/>
        </p:nvSpPr>
        <p:spPr>
          <a:xfrm>
            <a:off x="299156" y="767690"/>
            <a:ext cx="11593687" cy="5909310"/>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Single-Ended (SE)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ground.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(Diff)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opposite polarity terminal which is not necessarily ground.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Signals are more immune to noise and ground bounce compared to single-ended, as noise and ground bounce are common-mode signals, i.e. common to both inputs, which are rejected by a differential input stage.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Examples of Single-Ended signals are ground referenced voltages, along with standard digital logic signals and RS-232.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Example of a Differential Signals are the output voltages of a Wheatstone bridge, along with digital RS-485, USB, and Ethernet signals.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pic>
        <p:nvPicPr>
          <p:cNvPr id="6" name="Picture 5"/>
          <p:cNvPicPr>
            <a:picLocks noChangeAspect="1"/>
          </p:cNvPicPr>
          <p:nvPr/>
        </p:nvPicPr>
        <p:blipFill>
          <a:blip r:embed="rId2"/>
          <a:stretch>
            <a:fillRect/>
          </a:stretch>
        </p:blipFill>
        <p:spPr>
          <a:xfrm>
            <a:off x="3389892" y="4048027"/>
            <a:ext cx="5633270" cy="2437910"/>
          </a:xfrm>
          <a:prstGeom prst="rect">
            <a:avLst/>
          </a:prstGeom>
        </p:spPr>
      </p:pic>
    </p:spTree>
    <p:extLst>
      <p:ext uri="{BB962C8B-B14F-4D97-AF65-F5344CB8AC3E}">
        <p14:creationId xmlns:p14="http://schemas.microsoft.com/office/powerpoint/2010/main" val="34803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anim calcmode="lin" valueType="num">
                                      <p:cBhvr additive="base">
                                        <p:cTn id="1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10" y="43227"/>
            <a:ext cx="11738934" cy="533400"/>
          </a:xfrm>
        </p:spPr>
        <p:txBody>
          <a:bodyPr>
            <a:noAutofit/>
          </a:bodyPr>
          <a:lstStyle/>
          <a:p>
            <a:pPr algn="ctr"/>
            <a:r>
              <a:rPr lang="en-US" sz="4000" dirty="0"/>
              <a:t>Single-Ended versus Double-Ended (Differential) Voltages</a:t>
            </a:r>
          </a:p>
        </p:txBody>
      </p:sp>
      <p:sp>
        <p:nvSpPr>
          <p:cNvPr id="8" name="Rectangle 7"/>
          <p:cNvSpPr/>
          <p:nvPr/>
        </p:nvSpPr>
        <p:spPr>
          <a:xfrm>
            <a:off x="299156" y="767690"/>
            <a:ext cx="11593687" cy="5909310"/>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Single-Ended (SE)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ground.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(Diff)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opposite polarity terminal which is not necessarily ground.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Signals are more immune to noise and ground bounce compared to single-ended, as noise and ground bounce are common-mode signals, i.e. common to both inputs, which are rejected by a differential input stage.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panose="0204050305040603020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panose="0204050305040603020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grpSp>
        <p:nvGrpSpPr>
          <p:cNvPr id="18" name="Group 17">
            <a:extLst>
              <a:ext uri="{FF2B5EF4-FFF2-40B4-BE49-F238E27FC236}">
                <a16:creationId xmlns:a16="http://schemas.microsoft.com/office/drawing/2014/main" id="{15A9B0E0-D55C-476A-95E3-B1077BBEF4B0}"/>
              </a:ext>
            </a:extLst>
          </p:cNvPr>
          <p:cNvGrpSpPr/>
          <p:nvPr/>
        </p:nvGrpSpPr>
        <p:grpSpPr>
          <a:xfrm>
            <a:off x="7539064" y="2915656"/>
            <a:ext cx="3951146" cy="3572534"/>
            <a:chOff x="7539064" y="2915656"/>
            <a:chExt cx="3951146" cy="3572534"/>
          </a:xfrm>
        </p:grpSpPr>
        <p:sp>
          <p:nvSpPr>
            <p:cNvPr id="11" name="TextBox 10">
              <a:extLst>
                <a:ext uri="{FF2B5EF4-FFF2-40B4-BE49-F238E27FC236}">
                  <a16:creationId xmlns:a16="http://schemas.microsoft.com/office/drawing/2014/main" id="{E12D4BBC-F588-4F54-A999-ED88C2617000}"/>
                </a:ext>
              </a:extLst>
            </p:cNvPr>
            <p:cNvSpPr txBox="1"/>
            <p:nvPr/>
          </p:nvSpPr>
          <p:spPr>
            <a:xfrm>
              <a:off x="7539064" y="2915656"/>
              <a:ext cx="39511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Differential Voltage PRT Measurement</a:t>
              </a:r>
            </a:p>
          </p:txBody>
        </p:sp>
        <p:pic>
          <p:nvPicPr>
            <p:cNvPr id="14" name="Picture 13" descr="Diagram, schematic&#10;&#10;Description automatically generated">
              <a:extLst>
                <a:ext uri="{FF2B5EF4-FFF2-40B4-BE49-F238E27FC236}">
                  <a16:creationId xmlns:a16="http://schemas.microsoft.com/office/drawing/2014/main" id="{6998B58F-249C-4AD8-A858-945BAA27B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596" y="3284988"/>
              <a:ext cx="3926416" cy="3203202"/>
            </a:xfrm>
            <a:prstGeom prst="rect">
              <a:avLst/>
            </a:prstGeom>
          </p:spPr>
        </p:pic>
      </p:grpSp>
      <p:grpSp>
        <p:nvGrpSpPr>
          <p:cNvPr id="17" name="Group 16">
            <a:extLst>
              <a:ext uri="{FF2B5EF4-FFF2-40B4-BE49-F238E27FC236}">
                <a16:creationId xmlns:a16="http://schemas.microsoft.com/office/drawing/2014/main" id="{EC0C1032-AB87-4D1A-BD08-B4B330ACEB90}"/>
              </a:ext>
            </a:extLst>
          </p:cNvPr>
          <p:cNvGrpSpPr/>
          <p:nvPr/>
        </p:nvGrpSpPr>
        <p:grpSpPr>
          <a:xfrm>
            <a:off x="442166" y="2915656"/>
            <a:ext cx="4841005" cy="3616869"/>
            <a:chOff x="442166" y="2915656"/>
            <a:chExt cx="4841005" cy="3616869"/>
          </a:xfrm>
        </p:grpSpPr>
        <p:sp>
          <p:nvSpPr>
            <p:cNvPr id="9" name="TextBox 8">
              <a:extLst>
                <a:ext uri="{FF2B5EF4-FFF2-40B4-BE49-F238E27FC236}">
                  <a16:creationId xmlns:a16="http://schemas.microsoft.com/office/drawing/2014/main" id="{A13D5E3E-DF36-471D-82F0-2965D9065CAB}"/>
                </a:ext>
              </a:extLst>
            </p:cNvPr>
            <p:cNvSpPr txBox="1"/>
            <p:nvPr/>
          </p:nvSpPr>
          <p:spPr>
            <a:xfrm>
              <a:off x="442166" y="2915656"/>
              <a:ext cx="4841005"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Single-Ended Voltage Thermistor Measurement</a:t>
              </a:r>
            </a:p>
          </p:txBody>
        </p:sp>
        <p:pic>
          <p:nvPicPr>
            <p:cNvPr id="16" name="Picture 15" descr="Diagram, schematic&#10;&#10;Description automatically generated">
              <a:extLst>
                <a:ext uri="{FF2B5EF4-FFF2-40B4-BE49-F238E27FC236}">
                  <a16:creationId xmlns:a16="http://schemas.microsoft.com/office/drawing/2014/main" id="{3175A18E-81C1-4530-8A07-1F2E98778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91" y="3284988"/>
              <a:ext cx="3582820" cy="3247537"/>
            </a:xfrm>
            <a:prstGeom prst="rect">
              <a:avLst/>
            </a:prstGeom>
          </p:spPr>
        </p:pic>
      </p:grpSp>
    </p:spTree>
    <p:extLst>
      <p:ext uri="{BB962C8B-B14F-4D97-AF65-F5344CB8AC3E}">
        <p14:creationId xmlns:p14="http://schemas.microsoft.com/office/powerpoint/2010/main" val="192623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69" y="34174"/>
            <a:ext cx="11738934" cy="533400"/>
          </a:xfrm>
        </p:spPr>
        <p:txBody>
          <a:bodyPr>
            <a:noAutofit/>
          </a:bodyPr>
          <a:lstStyle/>
          <a:p>
            <a:pPr algn="ctr"/>
            <a:r>
              <a:rPr lang="en-US" sz="4000" dirty="0"/>
              <a:t>Single-Ended Voltage Measurement with Ground Noise</a:t>
            </a:r>
          </a:p>
        </p:txBody>
      </p:sp>
      <mc:AlternateContent xmlns:mc="http://schemas.openxmlformats.org/markup-compatibility/2006" xmlns:a14="http://schemas.microsoft.com/office/drawing/2010/main">
        <mc:Choice Requires="a14">
          <p:sp>
            <p:nvSpPr>
              <p:cNvPr id="8" name="Rectangle 7"/>
              <p:cNvSpPr/>
              <p:nvPr/>
            </p:nvSpPr>
            <p:spPr>
              <a:xfrm>
                <a:off x="299156" y="767690"/>
                <a:ext cx="11593687" cy="5997989"/>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Single-Ended (SE)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ground.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lvl="0" indent="-285750" eaLnBrk="0" hangingPunct="0">
                  <a:buFont typeface="Arial" panose="020B0604020202020204" pitchFamily="34" charset="0"/>
                  <a:buChar char="•"/>
                  <a:defRPr/>
                </a:pPr>
                <a:r>
                  <a:rPr lang="en-US" dirty="0">
                    <a:solidFill>
                      <a:prstClr val="black"/>
                    </a:solidFill>
                    <a:latin typeface="Cambria" panose="02040503050406030204"/>
                  </a:rPr>
                  <a:t>Ground noise adds as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dirty="0">
                    <a:solidFill>
                      <a:prstClr val="black"/>
                    </a:solidFill>
                    <a:latin typeface="Cambria" panose="02040503050406030204"/>
                  </a:rPr>
                  <a:t> to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out</a:t>
                </a:r>
                <a:r>
                  <a:rPr lang="en-US" dirty="0">
                    <a:solidFill>
                      <a:prstClr val="black"/>
                    </a:solidFill>
                    <a:latin typeface="Cambria" panose="02040503050406030204"/>
                  </a:rPr>
                  <a:t> in the adjacent resistive</a:t>
                </a:r>
              </a:p>
              <a:p>
                <a:pPr lvl="0" eaLnBrk="0" hangingPunct="0">
                  <a:defRPr/>
                </a:pPr>
                <a:r>
                  <a:rPr lang="en-US" dirty="0">
                    <a:solidFill>
                      <a:prstClr val="black"/>
                    </a:solidFill>
                    <a:latin typeface="Cambria" panose="02040503050406030204"/>
                  </a:rPr>
                  <a:t>bridge circuit, since V</a:t>
                </a:r>
                <a:r>
                  <a:rPr lang="en-US" baseline="-25000" dirty="0">
                    <a:solidFill>
                      <a:prstClr val="black"/>
                    </a:solidFill>
                    <a:latin typeface="Cambria" panose="02040503050406030204"/>
                  </a:rPr>
                  <a:t>S</a:t>
                </a:r>
                <a:r>
                  <a:rPr lang="en-US" dirty="0">
                    <a:solidFill>
                      <a:prstClr val="black"/>
                    </a:solidFill>
                    <a:latin typeface="Cambria" panose="02040503050406030204"/>
                  </a:rPr>
                  <a:t> is an ac ground, resulting in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out</a:t>
                </a:r>
                <a:r>
                  <a:rPr lang="en-US" dirty="0">
                    <a:solidFill>
                      <a:prstClr val="black"/>
                    </a:solidFill>
                    <a:latin typeface="Cambria" panose="02040503050406030204"/>
                  </a:rPr>
                  <a:t> =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s</m:t>
                            </m:r>
                          </m:sub>
                        </m:s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dirty="0">
                    <a:solidFill>
                      <a:prstClr val="black"/>
                    </a:solidFill>
                    <a:latin typeface="Cambria" panose="02040503050406030204"/>
                  </a:rPr>
                  <a:t> +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dirty="0">
                    <a:solidFill>
                      <a:prstClr val="black"/>
                    </a:solidFill>
                    <a:latin typeface="Cambria" panose="02040503050406030204"/>
                  </a:rPr>
                  <a:t>.</a:t>
                </a:r>
              </a:p>
              <a:p>
                <a:pPr marR="0" lvl="0" algn="l" defTabSz="914400" rtl="0" eaLnBrk="0" fontAlgn="base" latinLnBrk="0" hangingPunct="0">
                  <a:lnSpc>
                    <a:spcPct val="100000"/>
                  </a:lnSpc>
                  <a:spcBef>
                    <a:spcPct val="0"/>
                  </a:spcBef>
                  <a:spcAft>
                    <a:spcPct val="0"/>
                  </a:spcAft>
                  <a:buClrTx/>
                  <a:buSzTx/>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indent="-285750" eaLnBrk="0" hangingPunct="0">
                  <a:buFont typeface="Arial" panose="020B0604020202020204" pitchFamily="34" charset="0"/>
                  <a:buChar char="•"/>
                </a:pPr>
                <a:r>
                  <a:rPr lang="en-US" dirty="0">
                    <a:solidFill>
                      <a:prstClr val="black"/>
                    </a:solidFill>
                    <a:latin typeface="Cambria" panose="02040503050406030204"/>
                  </a:rPr>
                  <a:t>This is not a problem when V</a:t>
                </a:r>
                <a:r>
                  <a:rPr lang="en-US" baseline="-25000" dirty="0">
                    <a:solidFill>
                      <a:prstClr val="black"/>
                    </a:solidFill>
                    <a:latin typeface="Cambria" panose="02040503050406030204"/>
                  </a:rPr>
                  <a:t>R2</a:t>
                </a:r>
                <a:r>
                  <a:rPr lang="en-US" dirty="0">
                    <a:solidFill>
                      <a:prstClr val="black"/>
                    </a:solidFill>
                    <a:latin typeface="Cambria" panose="02040503050406030204"/>
                  </a:rPr>
                  <a:t> =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s</m:t>
                            </m:r>
                          </m:sub>
                        </m:sSub>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oMath>
                </a14:m>
                <a:r>
                  <a:rPr lang="en-US" dirty="0">
                    <a:solidFill>
                      <a:prstClr val="black"/>
                    </a:solidFill>
                    <a:latin typeface="Cambria" panose="02040503050406030204"/>
                  </a:rPr>
                  <a:t> &gt;&gt;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noise</a:t>
                </a:r>
                <a:r>
                  <a:rPr lang="en-US" dirty="0">
                    <a:solidFill>
                      <a:prstClr val="black"/>
                    </a:solidFill>
                    <a:latin typeface="Cambria" panose="02040503050406030204"/>
                  </a:rPr>
                  <a:t>.</a:t>
                </a:r>
              </a:p>
              <a:p>
                <a:pPr marL="285750" indent="-285750" eaLnBrk="0" hangingPunct="0">
                  <a:buFont typeface="Arial" panose="020B0604020202020204" pitchFamily="34" charset="0"/>
                  <a:buChar char="•"/>
                </a:pPr>
                <a:endParaRPr lang="en-US" dirty="0">
                  <a:solidFill>
                    <a:prstClr val="black"/>
                  </a:solidFill>
                  <a:latin typeface="Cambria" panose="02040503050406030204"/>
                </a:endParaRPr>
              </a:p>
              <a:p>
                <a:pPr marL="285750" indent="-285750" eaLnBrk="0" hangingPunct="0">
                  <a:buFont typeface="Arial" panose="020B0604020202020204" pitchFamily="34" charset="0"/>
                  <a:buChar char="•"/>
                </a:pPr>
                <a:r>
                  <a:rPr lang="en-US" dirty="0">
                    <a:solidFill>
                      <a:prstClr val="black"/>
                    </a:solidFill>
                    <a:latin typeface="Cambria" panose="02040503050406030204"/>
                  </a:rPr>
                  <a:t>Thermistors have large resistance changes with temperature,</a:t>
                </a:r>
              </a:p>
              <a:p>
                <a:pPr eaLnBrk="0" hangingPunct="0"/>
                <a:r>
                  <a:rPr lang="en-US" dirty="0">
                    <a:solidFill>
                      <a:prstClr val="black"/>
                    </a:solidFill>
                    <a:latin typeface="Cambria" panose="02040503050406030204"/>
                  </a:rPr>
                  <a:t>resulting in relatively large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out</a:t>
                </a:r>
                <a:r>
                  <a:rPr lang="en-US" dirty="0">
                    <a:solidFill>
                      <a:prstClr val="black"/>
                    </a:solidFill>
                    <a:latin typeface="Cambria" panose="02040503050406030204"/>
                  </a:rPr>
                  <a:t> variations with temperature.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Hence, the adjacent single-ended measurement scheme is often</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panose="02040503050406030204"/>
                  </a:rPr>
                  <a:t>u</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sed to arrive at the thermistor resistance based on measured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a:t>
                </a:r>
                <a:endParaRPr kumimoji="0" lang="en-US" sz="1800" b="0" i="0" u="none" strike="noStrike" kern="1200" cap="none" spc="0" normalizeH="0" noProof="0" dirty="0">
                  <a:ln>
                    <a:noFill/>
                  </a:ln>
                  <a:solidFill>
                    <a:prstClr val="black"/>
                  </a:solidFill>
                  <a:effectLst/>
                  <a:uLnTx/>
                  <a:uFillTx/>
                  <a:latin typeface="Cambria" panose="02040503050406030204"/>
                  <a:ea typeface="+mn-ea"/>
                  <a:cs typeface="+mn-cs"/>
                </a:endParaRP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panose="02040503050406030204"/>
                  </a:rPr>
                  <a:t>along w</a:t>
                </a:r>
                <a:r>
                  <a:rPr lang="en-US" baseline="0" dirty="0">
                    <a:solidFill>
                      <a:prstClr val="black"/>
                    </a:solidFill>
                    <a:latin typeface="Cambria" panose="02040503050406030204"/>
                  </a:rPr>
                  <a:t>ith the known value of fixed resistance R1.</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Yet the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adacent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single-ended measurement scheme is not a good</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panose="02040503050406030204"/>
                  </a:rPr>
                  <a:t>choice to measure the resistance of a Platinum Resistance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panose="02040503050406030204"/>
                  </a:rPr>
                  <a:t>Thermometer (PRT), as PRTs have much smaller resistance change</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panose="02040503050406030204"/>
                  </a:rPr>
                  <a:t>w</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ith</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temperature</a:t>
                </a:r>
                <a:r>
                  <a:rPr lang="en-US" dirty="0">
                    <a:solidFill>
                      <a:prstClr val="black"/>
                    </a:solidFill>
                    <a:latin typeface="Cambria" panose="02040503050406030204"/>
                  </a:rPr>
                  <a:t>, resulting in a small change in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out</a:t>
                </a:r>
                <a:r>
                  <a:rPr lang="en-US" dirty="0">
                    <a:solidFill>
                      <a:prstClr val="black"/>
                    </a:solidFill>
                    <a:latin typeface="Cambria" panose="02040503050406030204"/>
                  </a:rPr>
                  <a:t> with temperature.</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 differential output Wheatstone bride is a better choice for an</a:t>
                </a:r>
                <a:r>
                  <a:rPr kumimoji="0" lang="en-US" sz="1800" b="0" i="0" u="none" strike="noStrike" kern="1200" cap="none" spc="0" normalizeH="0" noProof="0" dirty="0">
                    <a:ln>
                      <a:noFill/>
                    </a:ln>
                    <a:solidFill>
                      <a:prstClr val="black"/>
                    </a:solidFill>
                    <a:effectLst/>
                    <a:uLnTx/>
                    <a:uFillTx/>
                    <a:latin typeface="Cambria" panose="02040503050406030204"/>
                    <a:ea typeface="+mn-ea"/>
                    <a:cs typeface="+mn-cs"/>
                  </a:rPr>
                  <a:t> </a:t>
                </a:r>
                <a:r>
                  <a:rPr lang="en-US" dirty="0">
                    <a:solidFill>
                      <a:prstClr val="black"/>
                    </a:solidFill>
                    <a:latin typeface="Cambria" panose="02040503050406030204"/>
                  </a:rPr>
                  <a:t>accurate resistance measurement of a PRT.</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299156" y="767690"/>
                <a:ext cx="11593687" cy="5997989"/>
              </a:xfrm>
              <a:prstGeom prst="rect">
                <a:avLst/>
              </a:prstGeom>
              <a:blipFill>
                <a:blip r:embed="rId2"/>
                <a:stretch>
                  <a:fillRect l="-262" t="-404" b="-303"/>
                </a:stretch>
              </a:blipFill>
              <a:ln w="38100" cmpd="thickThin">
                <a:solidFill>
                  <a:schemeClr val="accent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A13D5E3E-DF36-471D-82F0-2965D9065CAB}"/>
              </a:ext>
            </a:extLst>
          </p:cNvPr>
          <p:cNvSpPr txBox="1"/>
          <p:nvPr/>
        </p:nvSpPr>
        <p:spPr>
          <a:xfrm>
            <a:off x="7141729" y="1129104"/>
            <a:ext cx="484100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Single-Ended Voltage Thermistor Measurement</a:t>
            </a:r>
          </a:p>
        </p:txBody>
      </p:sp>
      <p:pic>
        <p:nvPicPr>
          <p:cNvPr id="18" name="Picture 17" descr="Diagram, schematic&#10;&#10;Description automatically generated">
            <a:extLst>
              <a:ext uri="{FF2B5EF4-FFF2-40B4-BE49-F238E27FC236}">
                <a16:creationId xmlns:a16="http://schemas.microsoft.com/office/drawing/2014/main" id="{5797E1F3-6C96-430F-80EF-85614D807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8388" y="1584914"/>
            <a:ext cx="3770086" cy="4388570"/>
          </a:xfrm>
          <a:prstGeom prst="rect">
            <a:avLst/>
          </a:prstGeom>
        </p:spPr>
      </p:pic>
    </p:spTree>
    <p:extLst>
      <p:ext uri="{BB962C8B-B14F-4D97-AF65-F5344CB8AC3E}">
        <p14:creationId xmlns:p14="http://schemas.microsoft.com/office/powerpoint/2010/main" val="44038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 calcmode="lin" valueType="num">
                                      <p:cBhvr additive="base">
                                        <p:cTn id="1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 calcmode="lin" valueType="num">
                                      <p:cBhvr additive="base">
                                        <p:cTn id="2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 calcmode="lin" valueType="num">
                                      <p:cBhvr additive="base">
                                        <p:cTn id="2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 calcmode="lin" valueType="num">
                                      <p:cBhvr additive="base">
                                        <p:cTn id="3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anim calcmode="lin" valueType="num">
                                      <p:cBhvr additive="base">
                                        <p:cTn id="3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14" end="14"/>
                                            </p:txEl>
                                          </p:spTgt>
                                        </p:tgtEl>
                                        <p:attrNameLst>
                                          <p:attrName>style.visibility</p:attrName>
                                        </p:attrNameLst>
                                      </p:cBhvr>
                                      <p:to>
                                        <p:strVal val="visible"/>
                                      </p:to>
                                    </p:set>
                                    <p:anim calcmode="lin" valueType="num">
                                      <p:cBhvr additive="base">
                                        <p:cTn id="4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5" end="15"/>
                                            </p:txEl>
                                          </p:spTgt>
                                        </p:tgtEl>
                                        <p:attrNameLst>
                                          <p:attrName>style.visibility</p:attrName>
                                        </p:attrNameLst>
                                      </p:cBhvr>
                                      <p:to>
                                        <p:strVal val="visible"/>
                                      </p:to>
                                    </p:set>
                                    <p:anim calcmode="lin" valueType="num">
                                      <p:cBhvr additive="base">
                                        <p:cTn id="4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xEl>
                                              <p:pRg st="16" end="16"/>
                                            </p:txEl>
                                          </p:spTgt>
                                        </p:tgtEl>
                                        <p:attrNameLst>
                                          <p:attrName>style.visibility</p:attrName>
                                        </p:attrNameLst>
                                      </p:cBhvr>
                                      <p:to>
                                        <p:strVal val="visible"/>
                                      </p:to>
                                    </p:set>
                                    <p:anim calcmode="lin" valueType="num">
                                      <p:cBhvr additive="base">
                                        <p:cTn id="5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17" end="17"/>
                                            </p:txEl>
                                          </p:spTgt>
                                        </p:tgtEl>
                                        <p:attrNameLst>
                                          <p:attrName>style.visibility</p:attrName>
                                        </p:attrNameLst>
                                      </p:cBhvr>
                                      <p:to>
                                        <p:strVal val="visible"/>
                                      </p:to>
                                    </p:set>
                                    <p:anim calcmode="lin" valueType="num">
                                      <p:cBhvr additive="base">
                                        <p:cTn id="55"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
                                            <p:txEl>
                                              <p:pRg st="19" end="19"/>
                                            </p:txEl>
                                          </p:spTgt>
                                        </p:tgtEl>
                                        <p:attrNameLst>
                                          <p:attrName>style.visibility</p:attrName>
                                        </p:attrNameLst>
                                      </p:cBhvr>
                                      <p:to>
                                        <p:strVal val="visible"/>
                                      </p:to>
                                    </p:set>
                                    <p:anim calcmode="lin" valueType="num">
                                      <p:cBhvr additive="base">
                                        <p:cTn id="59"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10" y="-40663"/>
            <a:ext cx="11738934" cy="533400"/>
          </a:xfrm>
        </p:spPr>
        <p:txBody>
          <a:bodyPr>
            <a:noAutofit/>
          </a:bodyPr>
          <a:lstStyle/>
          <a:p>
            <a:pPr algn="ctr"/>
            <a:r>
              <a:rPr lang="en-US" sz="4000" dirty="0"/>
              <a:t>Differential Voltage Measurement with Ground Noise</a:t>
            </a:r>
          </a:p>
        </p:txBody>
      </p:sp>
      <mc:AlternateContent xmlns:mc="http://schemas.openxmlformats.org/markup-compatibility/2006" xmlns:a14="http://schemas.microsoft.com/office/drawing/2010/main">
        <mc:Choice Requires="a14">
          <p:sp>
            <p:nvSpPr>
              <p:cNvPr id="8" name="Rectangle 7"/>
              <p:cNvSpPr/>
              <p:nvPr/>
            </p:nvSpPr>
            <p:spPr>
              <a:xfrm>
                <a:off x="153911" y="566354"/>
                <a:ext cx="11887198" cy="6241773"/>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(Diff)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opposite polarity terminal which is not necessarily ground.</a:t>
                </a:r>
              </a:p>
              <a:p>
                <a:pPr marL="285750" marR="0" lvl="0" indent="-285750" algn="l" defTabSz="914400" rtl="0" eaLnBrk="0" fontAlgn="base" latinLnBrk="0" hangingPunct="0">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common-mode noise results in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R2</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R4</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For a balanced Wheatstone bridge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and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R2</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R4</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where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is common to both inputs, i.e.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small</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variations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prt</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r>
                      <m:rPr>
                        <m:nor/>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resulting </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in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R2</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R4</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noise</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i.e.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R2</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R4</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cm</m:t>
                        </m:r>
                      </m:sub>
                    </m:sSub>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An ideal differential amplifier will only amplify the desired differential </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signal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while completely rejecting the unwanted common-mode noise, i.e.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Practical differential amplifiers can achieve high </a:t>
                </a:r>
                <a:r>
                  <a:rPr kumimoji="0" lang="en-US" sz="1800" b="1" i="0" u="none" strike="noStrike" kern="1200" cap="none" spc="0" normalizeH="0" baseline="0" noProof="0" dirty="0">
                    <a:ln>
                      <a:noFill/>
                    </a:ln>
                    <a:solidFill>
                      <a:prstClr val="black"/>
                    </a:solidFill>
                    <a:effectLst/>
                    <a:uLnTx/>
                    <a:uFillTx/>
                    <a:latin typeface="Cambria" panose="02040503050406030204"/>
                    <a:ea typeface="+mn-ea"/>
                    <a:cs typeface="+mn-cs"/>
                  </a:rPr>
                  <a:t>Common-Mode Rejection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such that the unwanted voltage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is mostly eliminated from the measurement.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In the above Wheatstone bride, resistors R1, R3 and R4 are known, whereas R</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PRT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is to be determined from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Amplifying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while rejecting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prior to the Analog to Digital Converter (ADC) is necessary to accurately determine R</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PRT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and it’s corresponding temperature. A differential input amplifier with good (high) </a:t>
                </a:r>
                <a:r>
                  <a:rPr kumimoji="0" lang="en-US" sz="1800" b="1" i="0" u="none" strike="noStrike" kern="1200" cap="none" spc="0" normalizeH="0" baseline="0" noProof="0" dirty="0">
                    <a:ln>
                      <a:noFill/>
                    </a:ln>
                    <a:solidFill>
                      <a:prstClr val="black"/>
                    </a:solidFill>
                    <a:effectLst/>
                    <a:uLnTx/>
                    <a:uFillTx/>
                    <a:latin typeface="Cambria" panose="02040503050406030204"/>
                    <a:ea typeface="+mn-ea"/>
                    <a:cs typeface="+mn-cs"/>
                  </a:rPr>
                  <a:t>Common-Mode Rejection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is necessary for this task.</a:t>
                </a:r>
              </a:p>
            </p:txBody>
          </p:sp>
        </mc:Choice>
        <mc:Fallback xmlns="">
          <p:sp>
            <p:nvSpPr>
              <p:cNvPr id="8" name="Rectangle 7"/>
              <p:cNvSpPr>
                <a:spLocks noRot="1" noChangeAspect="1" noMove="1" noResize="1" noEditPoints="1" noAdjustHandles="1" noChangeArrowheads="1" noChangeShapeType="1" noTextEdit="1"/>
              </p:cNvSpPr>
              <p:nvPr/>
            </p:nvSpPr>
            <p:spPr>
              <a:xfrm>
                <a:off x="153911" y="566354"/>
                <a:ext cx="11887198" cy="6241773"/>
              </a:xfrm>
              <a:prstGeom prst="rect">
                <a:avLst/>
              </a:prstGeom>
              <a:blipFill>
                <a:blip r:embed="rId2"/>
                <a:stretch>
                  <a:fillRect l="-256" t="-388" r="-460" b="-194"/>
                </a:stretch>
              </a:blipFill>
              <a:ln w="38100" cmpd="thickThin">
                <a:solidFill>
                  <a:schemeClr val="accent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1F164E8-D271-4505-B857-00AB8B37ABB8}"/>
              </a:ext>
            </a:extLst>
          </p:cNvPr>
          <p:cNvGrpSpPr/>
          <p:nvPr/>
        </p:nvGrpSpPr>
        <p:grpSpPr>
          <a:xfrm>
            <a:off x="8097668" y="971639"/>
            <a:ext cx="3856553" cy="4170812"/>
            <a:chOff x="7929549" y="1531209"/>
            <a:chExt cx="3951146" cy="4559101"/>
          </a:xfrm>
        </p:grpSpPr>
        <p:sp>
          <p:nvSpPr>
            <p:cNvPr id="10" name="TextBox 9">
              <a:extLst>
                <a:ext uri="{FF2B5EF4-FFF2-40B4-BE49-F238E27FC236}">
                  <a16:creationId xmlns:a16="http://schemas.microsoft.com/office/drawing/2014/main" id="{BE982F21-09FC-4ABD-BC59-DF7F02DC18E0}"/>
                </a:ext>
              </a:extLst>
            </p:cNvPr>
            <p:cNvSpPr txBox="1"/>
            <p:nvPr/>
          </p:nvSpPr>
          <p:spPr>
            <a:xfrm>
              <a:off x="7929549" y="1531209"/>
              <a:ext cx="39511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Differential Voltage PRT Measurement</a:t>
              </a:r>
            </a:p>
          </p:txBody>
        </p:sp>
        <p:pic>
          <p:nvPicPr>
            <p:cNvPr id="6" name="Picture 5" descr="Diagram, schematic&#10;&#10;Description automatically generated">
              <a:extLst>
                <a:ext uri="{FF2B5EF4-FFF2-40B4-BE49-F238E27FC236}">
                  <a16:creationId xmlns:a16="http://schemas.microsoft.com/office/drawing/2014/main" id="{13E1B199-7EBA-431B-B403-218C05CAC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84" y="1981012"/>
              <a:ext cx="3793411" cy="4109298"/>
            </a:xfrm>
            <a:prstGeom prst="rect">
              <a:avLst/>
            </a:prstGeom>
          </p:spPr>
        </p:pic>
      </p:grpSp>
    </p:spTree>
    <p:extLst>
      <p:ext uri="{BB962C8B-B14F-4D97-AF65-F5344CB8AC3E}">
        <p14:creationId xmlns:p14="http://schemas.microsoft.com/office/powerpoint/2010/main" val="242347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10" y="-40663"/>
            <a:ext cx="11738934" cy="533400"/>
          </a:xfrm>
        </p:spPr>
        <p:txBody>
          <a:bodyPr>
            <a:noAutofit/>
          </a:bodyPr>
          <a:lstStyle/>
          <a:p>
            <a:pPr algn="ctr"/>
            <a:r>
              <a:rPr lang="en-US" sz="4000" dirty="0"/>
              <a:t>Common-Mode Rejection</a:t>
            </a:r>
          </a:p>
        </p:txBody>
      </p:sp>
      <p:sp>
        <p:nvSpPr>
          <p:cNvPr id="8" name="Rectangle 7"/>
          <p:cNvSpPr/>
          <p:nvPr/>
        </p:nvSpPr>
        <p:spPr>
          <a:xfrm>
            <a:off x="153911" y="548424"/>
            <a:ext cx="11887198" cy="5309146"/>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Differential (Diff) Signal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Referenced to opposite polarity terminal which is not </a:t>
            </a:r>
          </a:p>
          <a:p>
            <a:pPr marL="0" marR="0" lvl="0" indent="0" algn="l" defTabSz="914400" rtl="0" eaLnBrk="0" fontAlgn="base" latinLnBrk="0" hangingPunct="0">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necessarily ground.</a:t>
            </a:r>
          </a:p>
          <a:p>
            <a:pPr marL="0" marR="0" lvl="0" indent="0" algn="l" defTabSz="914400" rtl="0" eaLnBrk="0" fontAlgn="base" latinLnBrk="0" hangingPunct="0">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adjacent Wheatstone bridge circuit produces a differential voltage to be measured,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that is a function of R</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PRT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the resistance of the PRT (Platinum Resistance Thermometer).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Want a differential amplifier that will amplify the relatively small differential </a:t>
            </a:r>
          </a:p>
          <a:p>
            <a:pPr marL="0" marR="0" lvl="0" indent="0" algn="l" defTabSz="914400" rtl="0" eaLnBrk="0" fontAlgn="base" latinLnBrk="0" hangingPunct="0">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signal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while rejecting the unwanted common-mode noise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of the adjacent</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Wheatstone bridge circuit.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 differential input amplifier with good (high) </a:t>
            </a:r>
            <a:r>
              <a:rPr kumimoji="0" lang="en-US" sz="1800" b="1" i="0" u="none" strike="noStrike" kern="1200" cap="none" spc="0" normalizeH="0" baseline="0" noProof="0" dirty="0">
                <a:ln>
                  <a:noFill/>
                </a:ln>
                <a:solidFill>
                  <a:prstClr val="black"/>
                </a:solidFill>
                <a:effectLst/>
                <a:uLnTx/>
                <a:uFillTx/>
                <a:latin typeface="Cambria" panose="02040503050406030204"/>
                <a:ea typeface="+mn-ea"/>
                <a:cs typeface="+mn-cs"/>
              </a:rPr>
              <a:t>Common-Mode Rejection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necessary for this task.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 standard op-amp incorporating negative feedback is not sufficient as a differential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amplifier for a Wheatstone bridge, as there is only 1 remaining input.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Special differential amplifier ICs, referred to as instrumentation amplifiers (IAs), provide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desired differential mode gain, along with good (large) common-mode rejection.</a:t>
            </a:r>
          </a:p>
        </p:txBody>
      </p:sp>
      <p:pic>
        <p:nvPicPr>
          <p:cNvPr id="6" name="Picture 5" descr="Diagram, schematic&#10;&#10;Description automatically generated">
            <a:extLst>
              <a:ext uri="{FF2B5EF4-FFF2-40B4-BE49-F238E27FC236}">
                <a16:creationId xmlns:a16="http://schemas.microsoft.com/office/drawing/2014/main" id="{13E1B199-7EBA-431B-B403-218C05CAC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119" y="608408"/>
            <a:ext cx="2569550" cy="2608916"/>
          </a:xfrm>
          <a:prstGeom prst="rect">
            <a:avLst/>
          </a:prstGeom>
        </p:spPr>
      </p:pic>
      <p:pic>
        <p:nvPicPr>
          <p:cNvPr id="4" name="Picture 3" descr="Diagram&#10;&#10;Description automatically generated">
            <a:extLst>
              <a:ext uri="{FF2B5EF4-FFF2-40B4-BE49-F238E27FC236}">
                <a16:creationId xmlns:a16="http://schemas.microsoft.com/office/drawing/2014/main" id="{B0694EDC-B8F1-49D0-8330-CC9E7067D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183" y="3334871"/>
            <a:ext cx="2573485" cy="1801905"/>
          </a:xfrm>
          <a:prstGeom prst="rect">
            <a:avLst/>
          </a:prstGeom>
        </p:spPr>
      </p:pic>
    </p:spTree>
    <p:extLst>
      <p:ext uri="{BB962C8B-B14F-4D97-AF65-F5344CB8AC3E}">
        <p14:creationId xmlns:p14="http://schemas.microsoft.com/office/powerpoint/2010/main" val="53151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anim calcmode="lin" valueType="num">
                                      <p:cBhvr additive="base">
                                        <p:cTn id="1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 calcmode="lin" valueType="num">
                                      <p:cBhvr additive="base">
                                        <p:cTn id="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anim calcmode="lin" valueType="num">
                                      <p:cBhvr additive="base">
                                        <p:cTn id="3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anim calcmode="lin" valueType="num">
                                      <p:cBhvr additive="base">
                                        <p:cTn id="3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anim calcmode="lin" valueType="num">
                                      <p:cBhvr additive="base">
                                        <p:cTn id="4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16" end="16"/>
                                            </p:txEl>
                                          </p:spTgt>
                                        </p:tgtEl>
                                        <p:attrNameLst>
                                          <p:attrName>style.visibility</p:attrName>
                                        </p:attrNameLst>
                                      </p:cBhvr>
                                      <p:to>
                                        <p:strVal val="visible"/>
                                      </p:to>
                                    </p:set>
                                    <p:anim calcmode="lin" valueType="num">
                                      <p:cBhvr additive="base">
                                        <p:cTn id="4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xEl>
                                              <p:pRg st="17" end="17"/>
                                            </p:txEl>
                                          </p:spTgt>
                                        </p:tgtEl>
                                        <p:attrNameLst>
                                          <p:attrName>style.visibility</p:attrName>
                                        </p:attrNameLst>
                                      </p:cBhvr>
                                      <p:to>
                                        <p:strVal val="visible"/>
                                      </p:to>
                                    </p:set>
                                    <p:anim calcmode="lin" valueType="num">
                                      <p:cBhvr additive="base">
                                        <p:cTn id="5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39" y="0"/>
            <a:ext cx="11027121" cy="533400"/>
          </a:xfrm>
        </p:spPr>
        <p:txBody>
          <a:bodyPr>
            <a:noAutofit/>
          </a:bodyPr>
          <a:lstStyle/>
          <a:p>
            <a:pPr algn="ctr"/>
            <a:r>
              <a:rPr lang="en-US" sz="4000" dirty="0"/>
              <a:t>Practical Differential Amplifier Circuit (Continued)</a:t>
            </a:r>
          </a:p>
        </p:txBody>
      </p:sp>
      <mc:AlternateContent xmlns:mc="http://schemas.openxmlformats.org/markup-compatibility/2006" xmlns:a14="http://schemas.microsoft.com/office/drawing/2010/main">
        <mc:Choice Requires="a14">
          <p:sp>
            <p:nvSpPr>
              <p:cNvPr id="8" name="Rectangle 7"/>
              <p:cNvSpPr/>
              <p:nvPr/>
            </p:nvSpPr>
            <p:spPr>
              <a:xfrm>
                <a:off x="217283" y="630197"/>
                <a:ext cx="11823825" cy="6104235"/>
              </a:xfrm>
              <a:prstGeom prst="rect">
                <a:avLst/>
              </a:prstGeom>
              <a:solidFill>
                <a:schemeClr val="tx1">
                  <a:lumMod val="95000"/>
                </a:schemeClr>
              </a:solidFill>
              <a:ln w="38100" cmpd="thickThin">
                <a:solidFill>
                  <a:schemeClr val="accent1"/>
                </a:solidFill>
              </a:ln>
            </p:spPr>
            <p:txBody>
              <a:bodyPr wrap="square">
                <a:spAutoFit/>
              </a:bodyPr>
              <a:lstStyle/>
              <a:p>
                <a:pPr marL="3657600" marR="0" lvl="8" indent="0" algn="l" defTabSz="914400" rtl="0" eaLnBrk="0" fontAlgn="auto" latinLnBrk="0" hangingPunct="0">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Difference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Amplifier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adjacent op-amp difference amplifier has too low of input impedance for </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general p</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urpose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use, so need to add buffer amplifiers to the front-end.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Adding voltage follower op-amps as buffers for the differential amplifier results in</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very high input impedance along with good common-mode rejection with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A</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V_Diff</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front-end buffer amplifiers can be configured as non-inverting amplifiers so as</a:t>
                </a:r>
              </a:p>
              <a:p>
                <a:pPr marL="0" marR="0" lvl="0" indent="0" algn="l" defTabSz="914400" rtl="0" eaLnBrk="0" fontAlgn="base" latinLnBrk="0" hangingPunct="0">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to provide the very high input impedance, along with voltage gain &gt; 1.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For purely common-mode inputs, the op-amp output voltages are equal, meaning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that no current flows through the R1 and R2 resistors. Hence the voltage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simply</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equals the common-mode input voltage for purely common-mode inputs.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For the adjacent circuit, the voltage 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stays balanced a 0 V for purely differential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inputs, i.e.,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is a virtual ground for purely differential inputs.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Assume ½ of differential mode signal applied to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and ½ to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Differential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Mode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Gain</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f>
                                <m:fPr>
                                  <m:type m:val="li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1+1</m:t>
                                  </m:r>
                                </m:den>
                              </m:f>
                            </m:e>
                          </m:d>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17283" y="630197"/>
                <a:ext cx="11823825" cy="6104235"/>
              </a:xfrm>
              <a:prstGeom prst="rect">
                <a:avLst/>
              </a:prstGeom>
              <a:blipFill>
                <a:blip r:embed="rId2"/>
                <a:stretch>
                  <a:fillRect l="-308"/>
                </a:stretch>
              </a:blipFill>
              <a:ln w="38100" cmpd="thickThin">
                <a:solidFill>
                  <a:schemeClr val="accent1"/>
                </a:solidFill>
              </a:ln>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9BFCDF2B-CB1A-4A14-BF18-D35A5013B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541" y="740016"/>
            <a:ext cx="2904257" cy="1883570"/>
          </a:xfrm>
          <a:prstGeom prst="rect">
            <a:avLst/>
          </a:prstGeom>
        </p:spPr>
      </p:pic>
      <p:pic>
        <p:nvPicPr>
          <p:cNvPr id="7" name="Picture 6" descr="A picture containing photo, map, different, table&#10;&#10;Description automatically generated">
            <a:extLst>
              <a:ext uri="{FF2B5EF4-FFF2-40B4-BE49-F238E27FC236}">
                <a16:creationId xmlns:a16="http://schemas.microsoft.com/office/drawing/2014/main" id="{9B1D3616-0EC5-4D73-8AB0-E01942A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285" y="2777533"/>
            <a:ext cx="2904257" cy="1606449"/>
          </a:xfrm>
          <a:prstGeom prst="rect">
            <a:avLst/>
          </a:prstGeom>
        </p:spPr>
      </p:pic>
      <p:pic>
        <p:nvPicPr>
          <p:cNvPr id="11" name="Picture 10" descr="Diagram&#10;&#10;Description automatically generated">
            <a:extLst>
              <a:ext uri="{FF2B5EF4-FFF2-40B4-BE49-F238E27FC236}">
                <a16:creationId xmlns:a16="http://schemas.microsoft.com/office/drawing/2014/main" id="{906D7776-7A91-4C8B-8D3E-96B29D8CD2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2996" y="4501717"/>
            <a:ext cx="2923546" cy="2102901"/>
          </a:xfrm>
          <a:prstGeom prst="rect">
            <a:avLst/>
          </a:prstGeom>
        </p:spPr>
      </p:pic>
    </p:spTree>
    <p:extLst>
      <p:ext uri="{BB962C8B-B14F-4D97-AF65-F5344CB8AC3E}">
        <p14:creationId xmlns:p14="http://schemas.microsoft.com/office/powerpoint/2010/main" val="25360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 calcmode="lin" valueType="num">
                                      <p:cBhvr additive="base">
                                        <p:cTn id="3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anim calcmode="lin" valueType="num">
                                      <p:cBhvr additive="base">
                                        <p:cTn id="4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 calcmode="lin" valueType="num">
                                      <p:cBhvr additive="base">
                                        <p:cTn id="53"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 calcmode="lin" valueType="num">
                                      <p:cBhvr additive="base">
                                        <p:cTn id="5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
                                            <p:txEl>
                                              <p:pRg st="13" end="13"/>
                                            </p:txEl>
                                          </p:spTgt>
                                        </p:tgtEl>
                                        <p:attrNameLst>
                                          <p:attrName>style.visibility</p:attrName>
                                        </p:attrNameLst>
                                      </p:cBhvr>
                                      <p:to>
                                        <p:strVal val="visible"/>
                                      </p:to>
                                    </p:set>
                                    <p:anim calcmode="lin" valueType="num">
                                      <p:cBhvr additive="base">
                                        <p:cTn id="63"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
                                            <p:txEl>
                                              <p:pRg st="14" end="14"/>
                                            </p:txEl>
                                          </p:spTgt>
                                        </p:tgtEl>
                                        <p:attrNameLst>
                                          <p:attrName>style.visibility</p:attrName>
                                        </p:attrNameLst>
                                      </p:cBhvr>
                                      <p:to>
                                        <p:strVal val="visible"/>
                                      </p:to>
                                    </p:set>
                                    <p:anim calcmode="lin" valueType="num">
                                      <p:cBhvr additive="base">
                                        <p:cTn id="6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580"/>
            <a:ext cx="10305861" cy="533400"/>
          </a:xfrm>
        </p:spPr>
        <p:txBody>
          <a:bodyPr>
            <a:noAutofit/>
          </a:bodyPr>
          <a:lstStyle/>
          <a:p>
            <a:pPr algn="ctr"/>
            <a:r>
              <a:rPr lang="en-US" sz="4000" dirty="0"/>
              <a:t>Classic 3-Op-Amp Instrumentation Amplifier (IA)</a:t>
            </a:r>
          </a:p>
        </p:txBody>
      </p:sp>
      <mc:AlternateContent xmlns:mc="http://schemas.openxmlformats.org/markup-compatibility/2006" xmlns:a14="http://schemas.microsoft.com/office/drawing/2010/main">
        <mc:Choice Requires="a14">
          <p:sp>
            <p:nvSpPr>
              <p:cNvPr id="8" name="Rectangle 7"/>
              <p:cNvSpPr/>
              <p:nvPr/>
            </p:nvSpPr>
            <p:spPr>
              <a:xfrm>
                <a:off x="217283" y="593985"/>
                <a:ext cx="11823825" cy="6199967"/>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The adjacent circuit is referred to as the classic 3 op-amp</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Instrumentation Amplifier (IA), which has the following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Differential and common-mode gain equations: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Math" panose="02040503050406030204" pitchFamily="18" charset="0"/>
                  <a:ea typeface="Cambria Math" panose="02040503050406030204" pitchFamily="18" charset="0"/>
                </a:endParaRPr>
              </a:p>
              <a:p>
                <a:pPr lvl="1" eaLnBrk="0" hangingPunct="0">
                  <a:defRPr/>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Differential</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Mode</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num>
                        <m:den>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G</m:t>
                              </m:r>
                            </m:sub>
                          </m:sSub>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r>
                        <m:rPr>
                          <m:nor/>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A</m:t>
                      </m:r>
                      <m:r>
                        <m:rPr>
                          <m:nor/>
                        </m:rPr>
                        <a:rPr 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m:t>V</m:t>
                      </m:r>
                      <m:r>
                        <m:rPr>
                          <m:nor/>
                        </m:rPr>
                        <a:rPr 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m:t>_</m:t>
                      </m:r>
                      <m:r>
                        <m:rPr>
                          <m:nor/>
                        </m:rPr>
                        <a:rPr 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m:t>CM</m:t>
                      </m:r>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 = ±2</m:t>
                      </m:r>
                      <m:f>
                        <m:fPr>
                          <m:ctrlPr>
                            <a:rPr lang="en-US"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m:t>
                          </m:r>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R</m:t>
                          </m:r>
                        </m:num>
                        <m:den>
                          <m:r>
                            <m:rPr>
                              <m:sty m:val="p"/>
                            </m:rPr>
                            <a:rPr lang="en-US" b="0" i="0"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den>
                      </m:f>
                      <m:r>
                        <a:rPr lang="en-US"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factor of 2 in the differential mode gain comes from the</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fact that R1 = R</a:t>
                </a:r>
                <a:r>
                  <a:rPr lang="en-US" baseline="-25000" dirty="0">
                    <a:solidFill>
                      <a:prstClr val="black"/>
                    </a:solidFill>
                    <a:latin typeface="Cambria Math" panose="02040503050406030204" pitchFamily="18" charset="0"/>
                    <a:ea typeface="Cambria Math" panose="02040503050406030204" pitchFamily="18" charset="0"/>
                  </a:rPr>
                  <a:t>G</a:t>
                </a:r>
                <a:r>
                  <a:rPr lang="en-US" dirty="0">
                    <a:solidFill>
                      <a:prstClr val="black"/>
                    </a:solidFill>
                    <a:latin typeface="Cambria Math" panose="02040503050406030204" pitchFamily="18" charset="0"/>
                    <a:ea typeface="Cambria Math" panose="02040503050406030204" pitchFamily="18" charset="0"/>
                  </a:rPr>
                  <a:t>/2 from the previous slide. Don’t actually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need two separate R1 resistors as shown on the previous slide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for a practical IA.</a:t>
                </a:r>
              </a:p>
              <a:p>
                <a:pPr marR="0" lvl="0" algn="l" defTabSz="914400" rtl="0" eaLnBrk="0" fontAlgn="base" latinLnBrk="0" hangingPunct="0">
                  <a:lnSpc>
                    <a:spcPct val="100000"/>
                  </a:lnSpc>
                  <a:spcBef>
                    <a:spcPct val="0"/>
                  </a:spcBef>
                  <a:spcAft>
                    <a:spcPct val="0"/>
                  </a:spcAft>
                  <a:buClrTx/>
                  <a:buSzTx/>
                  <a:tabLst/>
                  <a:defRPr/>
                </a:pPr>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 </a:t>
                </a: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Instrumentation Amplifiers (IAs) are widely used for </a:t>
                </a:r>
              </a:p>
              <a:p>
                <a:pPr marR="0" lvl="0" algn="l" defTabSz="914400" rtl="0" eaLnBrk="1" fontAlgn="base" latinLnBrk="0" hangingPunct="1">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amplifying and measuring low level signals, as they provide very high input impedance, </a:t>
                </a:r>
              </a:p>
              <a:p>
                <a:pPr marR="0" lvl="0" algn="l" defTabSz="914400" rtl="0" eaLnBrk="1" fontAlgn="base" latinLnBrk="0" hangingPunct="1">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along with large common-mode rejection.</a:t>
                </a:r>
              </a:p>
              <a:p>
                <a:pPr marR="0" lvl="0" algn="l" defTabSz="914400" rtl="0" eaLnBrk="1" fontAlgn="base" latinLnBrk="0" hangingPunct="1">
                  <a:lnSpc>
                    <a:spcPct val="100000"/>
                  </a:lnSpc>
                  <a:spcBef>
                    <a:spcPct val="0"/>
                  </a:spcBef>
                  <a:spcAft>
                    <a:spcPct val="0"/>
                  </a:spcAft>
                  <a:buClrTx/>
                  <a:buSzTx/>
                  <a:tabLst/>
                  <a:defRPr/>
                </a:pPr>
                <a:endPar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lvl="0" indent="-285750">
                  <a:buFont typeface="Arial" panose="020B0604020202020204" pitchFamily="34" charset="0"/>
                  <a:buChar char="•"/>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Voltage gain can be set by means of the R2/R</a:t>
                </a:r>
                <a:r>
                  <a:rPr 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G</a:t>
                </a: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resistor ratio, with R</a:t>
                </a:r>
                <a:r>
                  <a:rPr 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G</a:t>
                </a: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an external </a:t>
                </a:r>
              </a:p>
              <a:p>
                <a:pPr lvl="0">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resistor chosen by the user for the desired voltage gain.  Typical IA voltage gains range </a:t>
                </a:r>
              </a:p>
              <a:p>
                <a:pPr lvl="0">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from 1 to 1000.</a:t>
                </a:r>
              </a:p>
              <a:p>
                <a:pPr marR="0" lvl="0" algn="l" defTabSz="914400" rtl="0" eaLnBrk="1" fontAlgn="base" latinLnBrk="0" hangingPunct="1">
                  <a:lnSpc>
                    <a:spcPct val="100000"/>
                  </a:lnSpc>
                  <a:spcBef>
                    <a:spcPct val="0"/>
                  </a:spcBef>
                  <a:spcAft>
                    <a:spcPct val="0"/>
                  </a:spcAft>
                  <a:buClrTx/>
                  <a:buSzTx/>
                  <a:tabLst/>
                  <a:defRPr/>
                </a:pPr>
                <a:endPar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The reference pin provides a convenient way to level shift the output voltage for </a:t>
                </a:r>
              </a:p>
              <a:p>
                <a:pPr marR="0" lvl="0" algn="l" defTabSz="914400" rtl="0" eaLnBrk="1" fontAlgn="base" latinLnBrk="0" hangingPunct="1">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single-supply applications, such as a microcontroller powered from a 5 V supply. </a:t>
                </a:r>
              </a:p>
            </p:txBody>
          </p:sp>
        </mc:Choice>
        <mc:Fallback xmlns="">
          <p:sp>
            <p:nvSpPr>
              <p:cNvPr id="8" name="Rectangle 7"/>
              <p:cNvSpPr>
                <a:spLocks noRot="1" noChangeAspect="1" noMove="1" noResize="1" noEditPoints="1" noAdjustHandles="1" noChangeArrowheads="1" noChangeShapeType="1" noTextEdit="1"/>
              </p:cNvSpPr>
              <p:nvPr/>
            </p:nvSpPr>
            <p:spPr>
              <a:xfrm>
                <a:off x="217283" y="593985"/>
                <a:ext cx="11823825" cy="6199967"/>
              </a:xfrm>
              <a:prstGeom prst="rect">
                <a:avLst/>
              </a:prstGeom>
              <a:blipFill>
                <a:blip r:embed="rId2"/>
                <a:stretch>
                  <a:fillRect l="-308" t="-293" b="-293"/>
                </a:stretch>
              </a:blipFill>
              <a:ln w="38100" cmpd="thickThin">
                <a:solidFill>
                  <a:schemeClr val="accent1"/>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E6929BF7-F226-4294-A1D5-7FD19DF619BA}"/>
              </a:ext>
            </a:extLst>
          </p:cNvPr>
          <p:cNvPicPr>
            <a:picLocks noChangeAspect="1"/>
          </p:cNvPicPr>
          <p:nvPr/>
        </p:nvPicPr>
        <p:blipFill>
          <a:blip r:embed="rId3"/>
          <a:stretch>
            <a:fillRect/>
          </a:stretch>
        </p:blipFill>
        <p:spPr>
          <a:xfrm>
            <a:off x="9320533" y="4526577"/>
            <a:ext cx="2562504" cy="1936114"/>
          </a:xfrm>
          <a:prstGeom prst="rect">
            <a:avLst/>
          </a:prstGeom>
        </p:spPr>
      </p:pic>
      <p:pic>
        <p:nvPicPr>
          <p:cNvPr id="5" name="Picture 4">
            <a:extLst>
              <a:ext uri="{FF2B5EF4-FFF2-40B4-BE49-F238E27FC236}">
                <a16:creationId xmlns:a16="http://schemas.microsoft.com/office/drawing/2014/main" id="{042C5C6A-7F6B-45FD-967F-D6F88C339A2A}"/>
              </a:ext>
            </a:extLst>
          </p:cNvPr>
          <p:cNvPicPr>
            <a:picLocks noChangeAspect="1"/>
          </p:cNvPicPr>
          <p:nvPr/>
        </p:nvPicPr>
        <p:blipFill>
          <a:blip r:embed="rId4"/>
          <a:stretch>
            <a:fillRect/>
          </a:stretch>
        </p:blipFill>
        <p:spPr>
          <a:xfrm>
            <a:off x="6512346" y="664816"/>
            <a:ext cx="5462371" cy="3336822"/>
          </a:xfrm>
          <a:prstGeom prst="rect">
            <a:avLst/>
          </a:prstGeom>
        </p:spPr>
      </p:pic>
    </p:spTree>
    <p:extLst>
      <p:ext uri="{BB962C8B-B14F-4D97-AF65-F5344CB8AC3E}">
        <p14:creationId xmlns:p14="http://schemas.microsoft.com/office/powerpoint/2010/main" val="174666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 calcmode="lin" valueType="num">
                                      <p:cBhvr additive="base">
                                        <p:cTn id="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anim calcmode="lin" valueType="num">
                                      <p:cBhvr additive="base">
                                        <p:cTn id="1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3" end="13"/>
                                            </p:txEl>
                                          </p:spTgt>
                                        </p:tgtEl>
                                        <p:attrNameLst>
                                          <p:attrName>style.visibility</p:attrName>
                                        </p:attrNameLst>
                                      </p:cBhvr>
                                      <p:to>
                                        <p:strVal val="visible"/>
                                      </p:to>
                                    </p:set>
                                    <p:anim calcmode="lin" valueType="num">
                                      <p:cBhvr additive="base">
                                        <p:cTn id="1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5" end="15"/>
                                            </p:txEl>
                                          </p:spTgt>
                                        </p:tgtEl>
                                        <p:attrNameLst>
                                          <p:attrName>style.visibility</p:attrName>
                                        </p:attrNameLst>
                                      </p:cBhvr>
                                      <p:to>
                                        <p:strVal val="visible"/>
                                      </p:to>
                                    </p:set>
                                    <p:anim calcmode="lin" valueType="num">
                                      <p:cBhvr additive="base">
                                        <p:cTn id="1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6" end="16"/>
                                            </p:txEl>
                                          </p:spTgt>
                                        </p:tgtEl>
                                        <p:attrNameLst>
                                          <p:attrName>style.visibility</p:attrName>
                                        </p:attrNameLst>
                                      </p:cBhvr>
                                      <p:to>
                                        <p:strVal val="visible"/>
                                      </p:to>
                                    </p:set>
                                    <p:anim calcmode="lin" valueType="num">
                                      <p:cBhvr additive="base">
                                        <p:cTn id="2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7" end="17"/>
                                            </p:txEl>
                                          </p:spTgt>
                                        </p:tgtEl>
                                        <p:attrNameLst>
                                          <p:attrName>style.visibility</p:attrName>
                                        </p:attrNameLst>
                                      </p:cBhvr>
                                      <p:to>
                                        <p:strVal val="visible"/>
                                      </p:to>
                                    </p:set>
                                    <p:anim calcmode="lin" valueType="num">
                                      <p:cBhvr additive="base">
                                        <p:cTn id="27"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9" end="19"/>
                                            </p:txEl>
                                          </p:spTgt>
                                        </p:tgtEl>
                                        <p:attrNameLst>
                                          <p:attrName>style.visibility</p:attrName>
                                        </p:attrNameLst>
                                      </p:cBhvr>
                                      <p:to>
                                        <p:strVal val="visible"/>
                                      </p:to>
                                    </p:set>
                                    <p:anim calcmode="lin" valueType="num">
                                      <p:cBhvr additive="base">
                                        <p:cTn id="39"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9" end="1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20" end="20"/>
                                            </p:txEl>
                                          </p:spTgt>
                                        </p:tgtEl>
                                        <p:attrNameLst>
                                          <p:attrName>style.visibility</p:attrName>
                                        </p:attrNameLst>
                                      </p:cBhvr>
                                      <p:to>
                                        <p:strVal val="visible"/>
                                      </p:to>
                                    </p:set>
                                    <p:anim calcmode="lin" valueType="num">
                                      <p:cBhvr additive="base">
                                        <p:cTn id="43" dur="500" fill="hold"/>
                                        <p:tgtEl>
                                          <p:spTgt spid="8">
                                            <p:txEl>
                                              <p:pRg st="20" end="2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580"/>
            <a:ext cx="10305861" cy="533400"/>
          </a:xfrm>
        </p:spPr>
        <p:txBody>
          <a:bodyPr>
            <a:noAutofit/>
          </a:bodyPr>
          <a:lstStyle/>
          <a:p>
            <a:pPr algn="ctr"/>
            <a:r>
              <a:rPr lang="en-US" sz="4000" dirty="0"/>
              <a:t>AD8221 IC Instrumentation Amplifier (IA)</a:t>
            </a:r>
          </a:p>
        </p:txBody>
      </p:sp>
      <mc:AlternateContent xmlns:mc="http://schemas.openxmlformats.org/markup-compatibility/2006" xmlns:a14="http://schemas.microsoft.com/office/drawing/2010/main">
        <mc:Choice Requires="a14">
          <p:sp>
            <p:nvSpPr>
              <p:cNvPr id="8" name="Rectangle 7"/>
              <p:cNvSpPr/>
              <p:nvPr/>
            </p:nvSpPr>
            <p:spPr>
              <a:xfrm>
                <a:off x="217283" y="612091"/>
                <a:ext cx="11823825" cy="6205545"/>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The AD8221 IA has improved </a:t>
                </a:r>
                <a:r>
                  <a:rPr lang="en-US">
                    <a:solidFill>
                      <a:prstClr val="black"/>
                    </a:solidFill>
                    <a:latin typeface="Cambria Math" panose="02040503050406030204" pitchFamily="18" charset="0"/>
                    <a:ea typeface="Cambria Math" panose="02040503050406030204" pitchFamily="18" charset="0"/>
                  </a:rPr>
                  <a:t>performance over </a:t>
                </a:r>
                <a:r>
                  <a:rPr lang="en-US" dirty="0">
                    <a:solidFill>
                      <a:prstClr val="black"/>
                    </a:solidFill>
                    <a:latin typeface="Cambria Math" panose="02040503050406030204" pitchFamily="18" charset="0"/>
                    <a:ea typeface="Cambria Math" panose="02040503050406030204" pitchFamily="18" charset="0"/>
                  </a:rPr>
                  <a:t>the classic AD620 IA.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Math" panose="02040503050406030204" pitchFamily="18" charset="0"/>
                  <a:ea typeface="Cambria Math" panose="02040503050406030204" pitchFamily="18" charset="0"/>
                </a:endParaRPr>
              </a:p>
              <a:p>
                <a:pPr lvl="1" eaLnBrk="0" hangingPunct="0">
                  <a:defRPr/>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Differential</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Mode</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49.4 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k</m:t>
                          </m:r>
                          <m:r>
                            <a:rPr lang="el-GR"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Ω</m:t>
                          </m:r>
                        </m:num>
                        <m:den>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G</m:t>
                              </m:r>
                            </m:sub>
                          </m:sSub>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r>
                        <m:rPr>
                          <m:nor/>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nor/>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Leaving</m:t>
                      </m:r>
                      <m:r>
                        <m:rPr>
                          <m:nor/>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nor/>
                        </m:rPr>
                        <a:rPr lang="en-US" b="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the</m:t>
                      </m:r>
                      <m:r>
                        <m:rPr>
                          <m:nor/>
                        </m:rPr>
                        <a:rPr lang="en-US" b="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G</m:t>
                          </m:r>
                        </m:sub>
                      </m:s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pin</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open</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results</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in</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output voltage of an instrumentation amplifier is with respect to the REF terminal,</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which can be used to dc level shift the output for single-supply systems such as the 0 to 5 V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system shown below.</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R="0" lvl="0" algn="l" defTabSz="914400" rtl="0" eaLnBrk="0" fontAlgn="base" latinLnBrk="0" hangingPunct="0">
                  <a:lnSpc>
                    <a:spcPct val="100000"/>
                  </a:lnSpc>
                  <a:spcBef>
                    <a:spcPct val="0"/>
                  </a:spcBef>
                  <a:spcAft>
                    <a:spcPct val="0"/>
                  </a:spcAft>
                  <a:buClrTx/>
                  <a:buSzTx/>
                  <a:tabLst/>
                  <a:defRPr/>
                </a:pPr>
                <a:endParaRPr lang="en-US" dirty="0">
                  <a:solidFill>
                    <a:prstClr val="black"/>
                  </a:solidFill>
                  <a:latin typeface="Cambria Math" panose="02040503050406030204" pitchFamily="18" charset="0"/>
                  <a:ea typeface="Cambria Math" panose="02040503050406030204" pitchFamily="18" charset="0"/>
                </a:endParaRPr>
              </a:p>
              <a:p>
                <a:pPr marL="285750" lvl="0" indent="-285750" eaLnBrk="0" hangingPunct="0">
                  <a:buFont typeface="Arial" panose="020B0604020202020204" pitchFamily="34" charset="0"/>
                  <a:buChar char="•"/>
                  <a:defRPr/>
                </a:pPr>
                <a:r>
                  <a:rPr lang="en-US" dirty="0">
                    <a:solidFill>
                      <a:prstClr val="black"/>
                    </a:solidFill>
                    <a:latin typeface="Cambria Math" panose="02040503050406030204" pitchFamily="18" charset="0"/>
                    <a:ea typeface="Cambria Math" panose="02040503050406030204" pitchFamily="18" charset="0"/>
                  </a:rPr>
                  <a:t>The adjacent circuit uses a Wheatstone bridge so </a:t>
                </a:r>
              </a:p>
              <a:p>
                <a:pPr lvl="0" eaLnBrk="0" hangingPunct="0">
                  <a:defRPr/>
                </a:pPr>
                <a:r>
                  <a:rPr lang="en-US" dirty="0">
                    <a:solidFill>
                      <a:prstClr val="black"/>
                    </a:solidFill>
                    <a:latin typeface="Cambria Math" panose="02040503050406030204" pitchFamily="18" charset="0"/>
                    <a:ea typeface="Cambria Math" panose="02040503050406030204" pitchFamily="18" charset="0"/>
                  </a:rPr>
                  <a:t>as to provide 2.5 V on the 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rPr>
                  <a:t> input, which then gets</a:t>
                </a:r>
              </a:p>
              <a:p>
                <a:pPr lvl="0" eaLnBrk="0" hangingPunct="0">
                  <a:defRPr/>
                </a:pPr>
                <a:r>
                  <a:rPr lang="en-US" dirty="0">
                    <a:solidFill>
                      <a:prstClr val="black"/>
                    </a:solidFill>
                    <a:latin typeface="Cambria Math" panose="02040503050406030204" pitchFamily="18" charset="0"/>
                    <a:ea typeface="Cambria Math" panose="02040503050406030204" pitchFamily="18" charset="0"/>
                  </a:rPr>
                  <a:t>subtracted from the 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rPr>
                  <a:t> input by the AD8221 IA.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voltage applied to the REF pin must be between</a:t>
                </a:r>
              </a:p>
              <a:p>
                <a:pPr marR="0" lvl="0" algn="l" defTabSz="914400" rtl="0" eaLnBrk="0" fontAlgn="base" latinLnBrk="0" hangingPunct="0">
                  <a:lnSpc>
                    <a:spcPct val="100000"/>
                  </a:lnSpc>
                  <a:spcBef>
                    <a:spcPct val="0"/>
                  </a:spcBef>
                  <a:spcAft>
                    <a:spcPct val="0"/>
                  </a:spcAft>
                  <a:buClrTx/>
                  <a:buSzTx/>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needs to meet the criteria of a stiff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voltage source in order to maintain the desired</a:t>
                </a:r>
                <a:endPar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r</a:t>
                </a:r>
                <a:r>
                  <a:rPr kumimoji="0" lang="en-US" sz="1800" b="0" i="0" u="none" strike="noStrike" kern="1200" cap="none" spc="0" normalizeH="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eference</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voltage.</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For a 0 and 5 V microcontroller application, the IA </a:t>
                </a:r>
              </a:p>
              <a:p>
                <a:pPr marR="0" lvl="0" algn="l" defTabSz="914400" rtl="0" eaLnBrk="0" fontAlgn="base" latinLnBrk="0" hangingPunct="0">
                  <a:lnSpc>
                    <a:spcPct val="100000"/>
                  </a:lnSpc>
                  <a:spcBef>
                    <a:spcPct val="0"/>
                  </a:spcBef>
                  <a:spcAft>
                    <a:spcPct val="0"/>
                  </a:spcAft>
                  <a:buClrTx/>
                  <a:buSzTx/>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can be centered around 2.5 V by </a:t>
                </a:r>
              </a:p>
              <a:p>
                <a:pPr marR="0" lvl="0" algn="l" defTabSz="914400" rtl="0" eaLnBrk="0" fontAlgn="base" latinLnBrk="0" hangingPunct="0">
                  <a:lnSpc>
                    <a:spcPct val="100000"/>
                  </a:lnSpc>
                  <a:spcBef>
                    <a:spcPct val="0"/>
                  </a:spcBef>
                  <a:spcAft>
                    <a:spcPct val="0"/>
                  </a:spcAft>
                  <a:buClrTx/>
                  <a:buSzTx/>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connecting the REF terminal to a reasonably</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stiff </a:t>
                </a:r>
              </a:p>
              <a:p>
                <a:pPr marR="0" lvl="0" algn="l" defTabSz="914400" rtl="0" eaLnBrk="0" fontAlgn="base" latinLnBrk="0" hangingPunct="0">
                  <a:lnSpc>
                    <a:spcPct val="100000"/>
                  </a:lnSpc>
                  <a:spcBef>
                    <a:spcPct val="0"/>
                  </a:spcBef>
                  <a:spcAft>
                    <a:spcPct val="0"/>
                  </a:spcAft>
                  <a:buClrTx/>
                  <a:buSzTx/>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2.5 V supply.</a:t>
                </a:r>
              </a:p>
            </p:txBody>
          </p:sp>
        </mc:Choice>
        <mc:Fallback xmlns="">
          <p:sp>
            <p:nvSpPr>
              <p:cNvPr id="8" name="Rectangle 7"/>
              <p:cNvSpPr>
                <a:spLocks noRot="1" noChangeAspect="1" noMove="1" noResize="1" noEditPoints="1" noAdjustHandles="1" noChangeArrowheads="1" noChangeShapeType="1" noTextEdit="1"/>
              </p:cNvSpPr>
              <p:nvPr/>
            </p:nvSpPr>
            <p:spPr>
              <a:xfrm>
                <a:off x="217283" y="612091"/>
                <a:ext cx="11823825" cy="6205545"/>
              </a:xfrm>
              <a:prstGeom prst="rect">
                <a:avLst/>
              </a:prstGeom>
              <a:blipFill>
                <a:blip r:embed="rId2"/>
                <a:stretch>
                  <a:fillRect l="-308" t="-293" b="-293"/>
                </a:stretch>
              </a:blipFill>
              <a:ln w="38100" cmpd="thickThin">
                <a:solidFill>
                  <a:schemeClr val="accent1"/>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E6929BF7-F226-4294-A1D5-7FD19DF619BA}"/>
              </a:ext>
            </a:extLst>
          </p:cNvPr>
          <p:cNvPicPr>
            <a:picLocks noChangeAspect="1"/>
          </p:cNvPicPr>
          <p:nvPr/>
        </p:nvPicPr>
        <p:blipFill>
          <a:blip r:embed="rId3"/>
          <a:stretch>
            <a:fillRect/>
          </a:stretch>
        </p:blipFill>
        <p:spPr>
          <a:xfrm>
            <a:off x="9199881" y="710369"/>
            <a:ext cx="2630598" cy="1987563"/>
          </a:xfrm>
          <a:prstGeom prst="rect">
            <a:avLst/>
          </a:prstGeom>
        </p:spPr>
      </p:pic>
      <p:pic>
        <p:nvPicPr>
          <p:cNvPr id="5" name="Picture 4" descr="Diagram, schematic&#10;&#10;Description automatically generated">
            <a:extLst>
              <a:ext uri="{FF2B5EF4-FFF2-40B4-BE49-F238E27FC236}">
                <a16:creationId xmlns:a16="http://schemas.microsoft.com/office/drawing/2014/main" id="{0C1AD81D-3691-4703-BCE1-876D7D565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415" y="3438053"/>
            <a:ext cx="6244249" cy="3113313"/>
          </a:xfrm>
          <a:prstGeom prst="rect">
            <a:avLst/>
          </a:prstGeom>
        </p:spPr>
      </p:pic>
    </p:spTree>
    <p:extLst>
      <p:ext uri="{BB962C8B-B14F-4D97-AF65-F5344CB8AC3E}">
        <p14:creationId xmlns:p14="http://schemas.microsoft.com/office/powerpoint/2010/main" val="1573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anim calcmode="lin" valueType="num">
                                      <p:cBhvr additive="base">
                                        <p:cTn id="1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 calcmode="lin" valueType="num">
                                      <p:cBhvr additive="base">
                                        <p:cTn id="1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 calcmode="lin" valueType="num">
                                      <p:cBhvr additive="base">
                                        <p:cTn id="2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 calcmode="lin" valueType="num">
                                      <p:cBhvr additive="base">
                                        <p:cTn id="2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anim calcmode="lin" valueType="num">
                                      <p:cBhvr additive="base">
                                        <p:cTn id="3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anim calcmode="lin" valueType="num">
                                      <p:cBhvr additive="base">
                                        <p:cTn id="3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5" end="15"/>
                                            </p:txEl>
                                          </p:spTgt>
                                        </p:tgtEl>
                                        <p:attrNameLst>
                                          <p:attrName>style.visibility</p:attrName>
                                        </p:attrNameLst>
                                      </p:cBhvr>
                                      <p:to>
                                        <p:strVal val="visible"/>
                                      </p:to>
                                    </p:set>
                                    <p:anim calcmode="lin" valueType="num">
                                      <p:cBhvr additive="base">
                                        <p:cTn id="3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anim calcmode="lin" valueType="num">
                                      <p:cBhvr additive="base">
                                        <p:cTn id="43"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8" end="18"/>
                                            </p:txEl>
                                          </p:spTgt>
                                        </p:tgtEl>
                                        <p:attrNameLst>
                                          <p:attrName>style.visibility</p:attrName>
                                        </p:attrNameLst>
                                      </p:cBhvr>
                                      <p:to>
                                        <p:strVal val="visible"/>
                                      </p:to>
                                    </p:set>
                                    <p:anim calcmode="lin" valueType="num">
                                      <p:cBhvr additive="base">
                                        <p:cTn id="47"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8" end="1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xEl>
                                              <p:pRg st="19" end="19"/>
                                            </p:txEl>
                                          </p:spTgt>
                                        </p:tgtEl>
                                        <p:attrNameLst>
                                          <p:attrName>style.visibility</p:attrName>
                                        </p:attrNameLst>
                                      </p:cBhvr>
                                      <p:to>
                                        <p:strVal val="visible"/>
                                      </p:to>
                                    </p:set>
                                    <p:anim calcmode="lin" valueType="num">
                                      <p:cBhvr additive="base">
                                        <p:cTn id="51"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9" end="1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20" end="20"/>
                                            </p:txEl>
                                          </p:spTgt>
                                        </p:tgtEl>
                                        <p:attrNameLst>
                                          <p:attrName>style.visibility</p:attrName>
                                        </p:attrNameLst>
                                      </p:cBhvr>
                                      <p:to>
                                        <p:strVal val="visible"/>
                                      </p:to>
                                    </p:set>
                                    <p:anim calcmode="lin" valueType="num">
                                      <p:cBhvr additive="base">
                                        <p:cTn id="55" dur="500" fill="hold"/>
                                        <p:tgtEl>
                                          <p:spTgt spid="8">
                                            <p:txEl>
                                              <p:pRg st="20" end="2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27739"/>
            <a:ext cx="10305861" cy="533400"/>
          </a:xfrm>
        </p:spPr>
        <p:txBody>
          <a:bodyPr>
            <a:noAutofit/>
          </a:bodyPr>
          <a:lstStyle/>
          <a:p>
            <a:pPr algn="ctr"/>
            <a:r>
              <a:rPr lang="en-US" sz="4000" dirty="0"/>
              <a:t>AD8221 IC Instrumentation Amplifier Example 1</a:t>
            </a:r>
          </a:p>
        </p:txBody>
      </p:sp>
      <mc:AlternateContent xmlns:mc="http://schemas.openxmlformats.org/markup-compatibility/2006">
        <mc:Choice xmlns:a14="http://schemas.microsoft.com/office/drawing/2010/main" Requires="a14">
          <p:sp>
            <p:nvSpPr>
              <p:cNvPr id="8" name="Rectangle 7"/>
              <p:cNvSpPr/>
              <p:nvPr/>
            </p:nvSpPr>
            <p:spPr>
              <a:xfrm>
                <a:off x="174942" y="639250"/>
                <a:ext cx="11905672" cy="5651547"/>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defRPr/>
                </a:pPr>
                <a:r>
                  <a:rPr lang="en-US" b="0" i="0" dirty="0">
                    <a:solidFill>
                      <a:schemeClr val="bg1"/>
                    </a:solidFill>
                    <a:latin typeface="Cambria Math" panose="02040503050406030204" pitchFamily="18" charset="0"/>
                    <a:ea typeface="Cambria Math" panose="02040503050406030204" pitchFamily="18" charset="0"/>
                    <a:cs typeface="Arial" panose="020B0604020202020204" pitchFamily="34" charset="0"/>
                  </a:rPr>
                  <a:t>For the adjacent circuit determine </a:t>
                </a: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V</a:t>
                </a:r>
                <a:r>
                  <a:rPr lang="en-US" baseline="-25000" dirty="0">
                    <a:solidFill>
                      <a:schemeClr val="bg1"/>
                    </a:solidFill>
                    <a:latin typeface="+mn-lt"/>
                  </a:rPr>
                  <a:t>in+</a:t>
                </a:r>
                <a:r>
                  <a:rPr lang="en-US" dirty="0">
                    <a:solidFill>
                      <a:schemeClr val="bg1"/>
                    </a:solidFill>
                    <a:latin typeface="+mn-lt"/>
                  </a:rPr>
                  <a:t>,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oMath>
                </a14:m>
                <a:r>
                  <a:rPr lang="en-US" b="0" i="0" dirty="0">
                    <a:solidFill>
                      <a:schemeClr val="bg1"/>
                    </a:solidFill>
                    <a:latin typeface="+mn-lt"/>
                    <a:ea typeface="Cambria Math" panose="02040503050406030204" pitchFamily="18" charset="0"/>
                    <a:cs typeface="Arial" panose="020B0604020202020204" pitchFamily="34" charset="0"/>
                  </a:rPr>
                  <a:t> and </a:t>
                </a:r>
                <a:r>
                  <a:rPr lang="en-US" b="0" i="0" dirty="0" err="1">
                    <a:solidFill>
                      <a:schemeClr val="bg1"/>
                    </a:solidFill>
                    <a:latin typeface="+mn-lt"/>
                    <a:ea typeface="Cambria Math" panose="02040503050406030204" pitchFamily="18" charset="0"/>
                    <a:cs typeface="Arial" panose="020B0604020202020204" pitchFamily="34" charset="0"/>
                  </a:rPr>
                  <a:t>V</a:t>
                </a:r>
                <a:r>
                  <a:rPr lang="en-US" b="0" i="0" baseline="-25000" dirty="0" err="1">
                    <a:solidFill>
                      <a:schemeClr val="bg1"/>
                    </a:solidFill>
                    <a:latin typeface="+mn-lt"/>
                    <a:ea typeface="Cambria Math" panose="02040503050406030204" pitchFamily="18" charset="0"/>
                    <a:cs typeface="Arial" panose="020B0604020202020204" pitchFamily="34" charset="0"/>
                  </a:rPr>
                  <a:t>out</a:t>
                </a:r>
                <a:endParaRPr lang="en-US" dirty="0">
                  <a:solidFill>
                    <a:schemeClr val="bg1"/>
                  </a:solidFill>
                  <a:latin typeface="+mn-lt"/>
                  <a:ea typeface="Cambria Math" panose="02040503050406030204" pitchFamily="18" charset="0"/>
                  <a:cs typeface="Arial" panose="020B0604020202020204" pitchFamily="34" charset="0"/>
                </a:endParaRPr>
              </a:p>
              <a:p>
                <a:pPr eaLnBrk="0" hangingPunct="0">
                  <a:defRPr/>
                </a:pPr>
                <a:r>
                  <a:rPr lang="en-US" dirty="0">
                    <a:solidFill>
                      <a:schemeClr val="bg1"/>
                    </a:solidFill>
                    <a:latin typeface="+mn-lt"/>
                    <a:ea typeface="Cambria Math" panose="02040503050406030204" pitchFamily="18" charset="0"/>
                    <a:cs typeface="Arial" panose="020B0604020202020204" pitchFamily="34" charset="0"/>
                  </a:rPr>
                  <a:t>using</a:t>
                </a:r>
                <a:r>
                  <a:rPr lang="en-US" b="0" i="0" dirty="0">
                    <a:solidFill>
                      <a:schemeClr val="bg1"/>
                    </a:solidFill>
                    <a:latin typeface="+mn-lt"/>
                    <a:ea typeface="Cambria Math" panose="02040503050406030204" pitchFamily="18" charset="0"/>
                    <a:cs typeface="Arial" panose="020B0604020202020204" pitchFamily="34" charset="0"/>
                  </a:rPr>
                  <a:t> 4 significant figures.</a:t>
                </a:r>
              </a:p>
              <a:p>
                <a:pPr eaLnBrk="0" hangingPunct="0">
                  <a:defRPr/>
                </a:pPr>
                <a:endParaRPr lang="en-US" dirty="0">
                  <a:solidFill>
                    <a:schemeClr val="bg1"/>
                  </a:solidFill>
                  <a:latin typeface="+mn-lt"/>
                  <a:ea typeface="Cambria Math" panose="02040503050406030204" pitchFamily="18" charset="0"/>
                  <a:cs typeface="Arial" panose="020B0604020202020204" pitchFamily="34" charset="0"/>
                </a:endParaRPr>
              </a:p>
              <a:p>
                <a:pPr eaLnBrk="0" hangingPunct="0">
                  <a:defRPr/>
                </a:pP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 (5.000 V)R4/(R3 + R4) = (5.000 V)(0.5000) = 2.500 V. </a:t>
                </a:r>
              </a:p>
              <a:p>
                <a:pPr eaLnBrk="0" hangingPunct="0">
                  <a:defRPr/>
                </a:pP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 2.500 V.</a:t>
                </a:r>
              </a:p>
              <a:p>
                <a:pPr eaLnBrk="0" hangingPunct="0">
                  <a:defRPr/>
                </a:pPr>
                <a:endParaRPr lang="en-US" dirty="0">
                  <a:solidFill>
                    <a:schemeClr val="bg1"/>
                  </a:solidFill>
                  <a:latin typeface="+mn-lt"/>
                  <a:ea typeface="Cambria Math" panose="02040503050406030204" pitchFamily="18" charset="0"/>
                </a:endParaRPr>
              </a:p>
              <a:p>
                <a:pPr eaLnBrk="0" hangingPunct="0">
                  <a:defRPr/>
                </a:pP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 (5.000 V)R2/(R1 + R2) =(5.000 V)(1006 Ω)/(2006 Ω). </a:t>
                </a:r>
              </a:p>
              <a:p>
                <a:pPr eaLnBrk="0" hangingPunct="0">
                  <a:defRPr/>
                </a:pP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 2.508 V.</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schemeClr val="bg1"/>
                  </a:solidFill>
                  <a:latin typeface="+mn-lt"/>
                  <a:ea typeface="Cambria Math" panose="02040503050406030204" pitchFamily="18" charset="0"/>
                </a:endParaRPr>
              </a:p>
              <a:p>
                <a:pPr eaLnBrk="0" hangingPunct="0">
                  <a:defRPr/>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Differential</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Mode</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Gain</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49.4 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k</m:t>
                          </m:r>
                          <m:r>
                            <a:rPr lang="el-GR">
                              <a:solidFill>
                                <a:schemeClr val="bg1"/>
                              </a:solidFill>
                              <a:latin typeface="Cambria Math" panose="02040503050406030204" pitchFamily="18" charset="0"/>
                              <a:ea typeface="Cambria Math" panose="02040503050406030204" pitchFamily="18" charset="0"/>
                              <a:cs typeface="Arial" panose="020B0604020202020204" pitchFamily="34" charset="0"/>
                            </a:rPr>
                            <m:t>Ω</m:t>
                          </m:r>
                        </m:num>
                        <m:den>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G</m:t>
                              </m:r>
                            </m:sub>
                          </m:sSub>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49.4</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k</m:t>
                          </m:r>
                          <m:r>
                            <a:rPr lang="el-GR">
                              <a:solidFill>
                                <a:schemeClr val="bg1"/>
                              </a:solidFill>
                              <a:latin typeface="Cambria Math" panose="02040503050406030204" pitchFamily="18" charset="0"/>
                              <a:ea typeface="Cambria Math" panose="02040503050406030204" pitchFamily="18" charset="0"/>
                              <a:cs typeface="Arial" panose="020B0604020202020204" pitchFamily="34" charset="0"/>
                            </a:rPr>
                            <m:t>Ω</m:t>
                          </m:r>
                        </m:num>
                        <m:den>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499.0 </m:t>
                          </m:r>
                          <m:r>
                            <a:rPr lang="el-GR"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Ω</m:t>
                          </m:r>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=100.0.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100.0</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b="0" i="0" u="none" strike="noStrike" kern="1200" cap="none" spc="0" normalizeH="0" baseline="0" noProof="0" dirty="0">
                  <a:ln>
                    <a:noFill/>
                  </a:ln>
                  <a:solidFill>
                    <a:schemeClr val="bg1"/>
                  </a:solidFill>
                  <a:effectLst/>
                  <a:uLnTx/>
                  <a:uFillTx/>
                  <a:latin typeface="+mn-lt"/>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Math" panose="02040503050406030204" pitchFamily="18" charset="0"/>
                  <a:ea typeface="Cambria Math" panose="02040503050406030204" pitchFamily="18" charset="0"/>
                </a:endParaRPr>
              </a:p>
              <a:p>
                <a:r>
                  <a:rPr lang="en-US" dirty="0" err="1">
                    <a:solidFill>
                      <a:schemeClr val="bg1"/>
                    </a:solidFill>
                    <a:latin typeface="+mn-lt"/>
                  </a:rPr>
                  <a:t>V</a:t>
                </a:r>
                <a:r>
                  <a:rPr lang="en-US" baseline="-25000" dirty="0" err="1">
                    <a:solidFill>
                      <a:schemeClr val="bg1"/>
                    </a:solidFill>
                    <a:latin typeface="+mn-lt"/>
                  </a:rPr>
                  <a:t>out</a:t>
                </a:r>
                <a:r>
                  <a:rPr lang="en-US" dirty="0">
                    <a:solidFill>
                      <a:schemeClr val="bg1"/>
                    </a:solidFill>
                    <a:latin typeface="+mn-lt"/>
                  </a:rPr>
                  <a:t> = A</a:t>
                </a:r>
                <a:r>
                  <a:rPr lang="en-US" baseline="-25000" dirty="0">
                    <a:solidFill>
                      <a:schemeClr val="bg1"/>
                    </a:solidFill>
                    <a:latin typeface="+mn-lt"/>
                  </a:rPr>
                  <a:t>V</a:t>
                </a:r>
                <a:r>
                  <a:rPr lang="en-US" dirty="0">
                    <a:solidFill>
                      <a:schemeClr val="bg1"/>
                    </a:solidFill>
                    <a:latin typeface="+mn-lt"/>
                  </a:rPr>
                  <a:t>(V</a:t>
                </a:r>
                <a:r>
                  <a:rPr lang="en-US" baseline="-25000" dirty="0">
                    <a:solidFill>
                      <a:schemeClr val="bg1"/>
                    </a:solidFill>
                    <a:latin typeface="+mn-lt"/>
                  </a:rPr>
                  <a:t>in+</a:t>
                </a:r>
                <a:r>
                  <a:rPr lang="en-US" dirty="0">
                    <a:solidFill>
                      <a:schemeClr val="bg1"/>
                    </a:solidFill>
                    <a:latin typeface="+mn-lt"/>
                  </a:rPr>
                  <a:t> - V</a:t>
                </a:r>
                <a:r>
                  <a:rPr lang="en-US" baseline="-25000" dirty="0">
                    <a:solidFill>
                      <a:schemeClr val="bg1"/>
                    </a:solidFill>
                    <a:latin typeface="+mn-lt"/>
                  </a:rPr>
                  <a:t>in-</a:t>
                </a:r>
                <a:r>
                  <a:rPr lang="en-US" dirty="0">
                    <a:solidFill>
                      <a:schemeClr val="bg1"/>
                    </a:solidFill>
                    <a:latin typeface="+mn-lt"/>
                  </a:rPr>
                  <a:t>) + </a:t>
                </a:r>
                <a:r>
                  <a:rPr lang="en-US" dirty="0" err="1">
                    <a:solidFill>
                      <a:schemeClr val="bg1"/>
                    </a:solidFill>
                    <a:latin typeface="+mn-lt"/>
                  </a:rPr>
                  <a:t>V</a:t>
                </a:r>
                <a:r>
                  <a:rPr lang="en-US" baseline="-25000" dirty="0" err="1">
                    <a:solidFill>
                      <a:schemeClr val="bg1"/>
                    </a:solidFill>
                    <a:latin typeface="+mn-lt"/>
                  </a:rPr>
                  <a:t>ref</a:t>
                </a:r>
                <a:r>
                  <a:rPr lang="en-US" dirty="0">
                    <a:solidFill>
                      <a:schemeClr val="bg1"/>
                    </a:solidFill>
                    <a:latin typeface="+mn-lt"/>
                  </a:rPr>
                  <a:t> = (100.0)(2.508 – 2.500) + 2.500 = 0.8000 V + 2.5 V = 3.300 V.  </a:t>
                </a:r>
                <a:r>
                  <a:rPr lang="en-US" dirty="0" err="1">
                    <a:solidFill>
                      <a:schemeClr val="bg1"/>
                    </a:solidFill>
                    <a:latin typeface="+mn-lt"/>
                  </a:rPr>
                  <a:t>V</a:t>
                </a:r>
                <a:r>
                  <a:rPr lang="en-US" baseline="-25000" dirty="0" err="1">
                    <a:solidFill>
                      <a:schemeClr val="bg1"/>
                    </a:solidFill>
                    <a:latin typeface="+mn-lt"/>
                  </a:rPr>
                  <a:t>out</a:t>
                </a:r>
                <a:r>
                  <a:rPr lang="en-US" dirty="0">
                    <a:solidFill>
                      <a:schemeClr val="bg1"/>
                    </a:solidFill>
                    <a:latin typeface="+mn-lt"/>
                  </a:rPr>
                  <a:t> = 3.300 V.</a:t>
                </a:r>
              </a:p>
              <a:p>
                <a:pPr marR="0" lvl="0" algn="l" defTabSz="914400" rtl="0" eaLnBrk="0" fontAlgn="base" latinLnBrk="0" hangingPunct="0">
                  <a:lnSpc>
                    <a:spcPct val="100000"/>
                  </a:lnSpc>
                  <a:spcBef>
                    <a:spcPct val="0"/>
                  </a:spcBef>
                  <a:spcAft>
                    <a:spcPct val="0"/>
                  </a:spcAft>
                  <a:buClrTx/>
                  <a:buSzTx/>
                  <a:tabLst/>
                  <a:defRPr/>
                </a:pPr>
                <a:endParaRPr kumimoji="0" lang="en-US" b="0" i="0" u="none" strike="noStrike" kern="1200" cap="none" spc="0" normalizeH="0" baseline="0" noProof="0" dirty="0">
                  <a:ln>
                    <a:noFill/>
                  </a:ln>
                  <a:solidFill>
                    <a:schemeClr val="bg1"/>
                  </a:solidFill>
                  <a:effectLst/>
                  <a:uLnTx/>
                  <a:uFillTx/>
                  <a:latin typeface="+mn-lt"/>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Notice that resistors R3 and R4 of the Wheatstone bridge, do not equal resistor R1. R3 must equal R4 to set 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rPr>
                  <a:t> = V</a:t>
                </a:r>
                <a:r>
                  <a:rPr lang="en-US" baseline="-25000" dirty="0">
                    <a:solidFill>
                      <a:prstClr val="black"/>
                    </a:solidFill>
                    <a:latin typeface="Cambria Math" panose="02040503050406030204" pitchFamily="18" charset="0"/>
                    <a:ea typeface="Cambria Math" panose="02040503050406030204" pitchFamily="18" charset="0"/>
                  </a:rPr>
                  <a:t>s</a:t>
                </a:r>
                <a:r>
                  <a:rPr lang="en-US" dirty="0">
                    <a:solidFill>
                      <a:prstClr val="black"/>
                    </a:solidFill>
                    <a:latin typeface="Cambria Math" panose="02040503050406030204" pitchFamily="18" charset="0"/>
                    <a:ea typeface="Cambria Math" panose="02040503050406030204" pitchFamily="18" charset="0"/>
                  </a:rPr>
                  <a:t>/2, but R3 and R4 do not need to equal R1. Choosing R3 and R4 resistor values that are larger than R1 and R2 helps reduce the required current.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The IA output voltage in the above circuit could be measured by means of a microcontroller Analog-to-Digital Converter (ADC) having a 0 to 5 V input range.</a:t>
                </a:r>
              </a:p>
            </p:txBody>
          </p:sp>
        </mc:Choice>
        <mc:Fallback>
          <p:sp>
            <p:nvSpPr>
              <p:cNvPr id="8" name="Rectangle 7"/>
              <p:cNvSpPr>
                <a:spLocks noRot="1" noChangeAspect="1" noMove="1" noResize="1" noEditPoints="1" noAdjustHandles="1" noChangeArrowheads="1" noChangeShapeType="1" noTextEdit="1"/>
              </p:cNvSpPr>
              <p:nvPr/>
            </p:nvSpPr>
            <p:spPr>
              <a:xfrm>
                <a:off x="174942" y="639250"/>
                <a:ext cx="11905672" cy="5651547"/>
              </a:xfrm>
              <a:prstGeom prst="rect">
                <a:avLst/>
              </a:prstGeom>
              <a:blipFill>
                <a:blip r:embed="rId2"/>
                <a:stretch>
                  <a:fillRect l="-306" t="-429" r="-51" b="-429"/>
                </a:stretch>
              </a:blipFill>
              <a:ln w="38100" cmpd="thickThin">
                <a:solidFill>
                  <a:schemeClr val="accent1"/>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B2B38604-BF7C-4BD9-9FEC-64D50E52B41D}"/>
              </a:ext>
            </a:extLst>
          </p:cNvPr>
          <p:cNvPicPr>
            <a:picLocks noChangeAspect="1"/>
          </p:cNvPicPr>
          <p:nvPr/>
        </p:nvPicPr>
        <p:blipFill>
          <a:blip r:embed="rId3"/>
          <a:stretch>
            <a:fillRect/>
          </a:stretch>
        </p:blipFill>
        <p:spPr>
          <a:xfrm>
            <a:off x="6500387" y="696731"/>
            <a:ext cx="5517342" cy="2437784"/>
          </a:xfrm>
          <a:prstGeom prst="rect">
            <a:avLst/>
          </a:prstGeom>
        </p:spPr>
      </p:pic>
    </p:spTree>
    <p:extLst>
      <p:ext uri="{BB962C8B-B14F-4D97-AF65-F5344CB8AC3E}">
        <p14:creationId xmlns:p14="http://schemas.microsoft.com/office/powerpoint/2010/main" val="155770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 calcmode="lin" valueType="num">
                                      <p:cBhvr additive="base">
                                        <p:cTn id="1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 calcmode="lin" valueType="num">
                                      <p:cBhvr additive="base">
                                        <p:cTn id="2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anim calcmode="lin" valueType="num">
                                      <p:cBhvr additive="base">
                                        <p:cTn id="2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 calcmode="lin" valueType="num">
                                      <p:cBhvr additive="base">
                                        <p:cTn id="3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anim calcmode="lin" valueType="num">
                                      <p:cBhvr additive="base">
                                        <p:cTn id="3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anim calcmode="lin" valueType="num">
                                      <p:cBhvr additive="base">
                                        <p:cTn id="4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5" name="Group 34">
            <a:extLst>
              <a:ext uri="{FF2B5EF4-FFF2-40B4-BE49-F238E27FC236}">
                <a16:creationId xmlns:a16="http://schemas.microsoft.com/office/drawing/2014/main" id="{8D46CB96-5B35-458E-B257-4C75BEA94E2B}"/>
              </a:ext>
            </a:extLst>
          </p:cNvPr>
          <p:cNvGrpSpPr/>
          <p:nvPr/>
        </p:nvGrpSpPr>
        <p:grpSpPr>
          <a:xfrm>
            <a:off x="2443457" y="1150621"/>
            <a:ext cx="6521235" cy="4481058"/>
            <a:chOff x="2443457" y="1150621"/>
            <a:chExt cx="6521235" cy="4481058"/>
          </a:xfrm>
        </p:grpSpPr>
        <p:cxnSp>
          <p:nvCxnSpPr>
            <p:cNvPr id="37" name="Straight Arrow Connector 36">
              <a:extLst>
                <a:ext uri="{FF2B5EF4-FFF2-40B4-BE49-F238E27FC236}">
                  <a16:creationId xmlns:a16="http://schemas.microsoft.com/office/drawing/2014/main" id="{5FBAB357-7157-4579-9EA6-E8556D6BAC5B}"/>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8" name="Title 6">
              <a:extLst>
                <a:ext uri="{FF2B5EF4-FFF2-40B4-BE49-F238E27FC236}">
                  <a16:creationId xmlns:a16="http://schemas.microsoft.com/office/drawing/2014/main" id="{703D13AA-2666-4F66-B409-3034224DCDE2}"/>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9" name="Title 6">
              <a:extLst>
                <a:ext uri="{FF2B5EF4-FFF2-40B4-BE49-F238E27FC236}">
                  <a16:creationId xmlns:a16="http://schemas.microsoft.com/office/drawing/2014/main" id="{CEC905C7-C2FB-4249-97D8-F634FF809A0D}"/>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40" name="Title 6">
              <a:extLst>
                <a:ext uri="{FF2B5EF4-FFF2-40B4-BE49-F238E27FC236}">
                  <a16:creationId xmlns:a16="http://schemas.microsoft.com/office/drawing/2014/main" id="{BDF11059-6A60-4326-A682-EE9DD8DCBD5B}"/>
                </a:ext>
              </a:extLst>
            </p:cNvPr>
            <p:cNvSpPr txBox="1">
              <a:spLocks/>
            </p:cNvSpPr>
            <p:nvPr/>
          </p:nvSpPr>
          <p:spPr>
            <a:xfrm>
              <a:off x="5273111"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41" name="Title 6">
              <a:extLst>
                <a:ext uri="{FF2B5EF4-FFF2-40B4-BE49-F238E27FC236}">
                  <a16:creationId xmlns:a16="http://schemas.microsoft.com/office/drawing/2014/main" id="{08B5E460-9B2B-479F-AF2D-E6FB0384867B}"/>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42" name="Title 6">
              <a:extLst>
                <a:ext uri="{FF2B5EF4-FFF2-40B4-BE49-F238E27FC236}">
                  <a16:creationId xmlns:a16="http://schemas.microsoft.com/office/drawing/2014/main" id="{1A99708D-56A8-4B47-9D9F-06C3B5C2FAC2}"/>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3" name="Title 6">
              <a:extLst>
                <a:ext uri="{FF2B5EF4-FFF2-40B4-BE49-F238E27FC236}">
                  <a16:creationId xmlns:a16="http://schemas.microsoft.com/office/drawing/2014/main" id="{CD6ABBD4-DE74-4239-B47A-5BB592CAAFEF}"/>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4" name="Title 6">
              <a:extLst>
                <a:ext uri="{FF2B5EF4-FFF2-40B4-BE49-F238E27FC236}">
                  <a16:creationId xmlns:a16="http://schemas.microsoft.com/office/drawing/2014/main" id="{9A8E0499-69E1-4E1A-B0A5-7804BB8CF3C7}"/>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Title 6">
              <a:extLst>
                <a:ext uri="{FF2B5EF4-FFF2-40B4-BE49-F238E27FC236}">
                  <a16:creationId xmlns:a16="http://schemas.microsoft.com/office/drawing/2014/main" id="{C9B703ED-34D2-4399-BB4F-FA22A870450B}"/>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7" name="Title 6">
              <a:extLst>
                <a:ext uri="{FF2B5EF4-FFF2-40B4-BE49-F238E27FC236}">
                  <a16:creationId xmlns:a16="http://schemas.microsoft.com/office/drawing/2014/main" id="{940A8565-1AFD-4A8B-9332-C3EEDA053431}"/>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8" name="Title 6">
              <a:extLst>
                <a:ext uri="{FF2B5EF4-FFF2-40B4-BE49-F238E27FC236}">
                  <a16:creationId xmlns:a16="http://schemas.microsoft.com/office/drawing/2014/main" id="{73676758-0752-4F1D-80C9-B2531214AB8B}"/>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9" name="Title 6">
              <a:extLst>
                <a:ext uri="{FF2B5EF4-FFF2-40B4-BE49-F238E27FC236}">
                  <a16:creationId xmlns:a16="http://schemas.microsoft.com/office/drawing/2014/main" id="{D943A7C2-0AC7-4274-8804-654885C415FF}"/>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50" name="Straight Arrow Connector 49">
              <a:extLst>
                <a:ext uri="{FF2B5EF4-FFF2-40B4-BE49-F238E27FC236}">
                  <a16:creationId xmlns:a16="http://schemas.microsoft.com/office/drawing/2014/main" id="{AC7DC440-F81E-4A25-9506-35C7BEC0E84D}"/>
                </a:ext>
              </a:extLst>
            </p:cNvPr>
            <p:cNvCxnSpPr>
              <a:endCxn id="40"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44B4EA0B-C270-4834-9184-CF7B834C502E}"/>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3BDF06ED-A84E-4E0C-942A-B3BF4ED95BD0}"/>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C30F56A2-9B10-4551-99C0-74893804D86A}"/>
                </a:ext>
              </a:extLst>
            </p:cNvPr>
            <p:cNvCxnSpPr>
              <a:endCxn id="46"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DA069B08-0071-4E70-AF62-DFEE510C2BA5}"/>
                </a:ext>
              </a:extLst>
            </p:cNvPr>
            <p:cNvCxnSpPr>
              <a:endCxn id="41"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20E46223-6EC0-4C90-93CE-A93DB93B0D61}"/>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012C9C06-D3FA-4DE0-9FF4-D2FAD45ADBAF}"/>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72EA1808-381C-4C19-9115-F26B3BDDA093}"/>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3C137383-5FFB-4945-A5DB-43DE9C9A34F6}"/>
                </a:ext>
              </a:extLst>
            </p:cNvPr>
            <p:cNvCxnSpPr>
              <a:endCxn id="43"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9" name="Straight Arrow Connector 58">
              <a:extLst>
                <a:ext uri="{FF2B5EF4-FFF2-40B4-BE49-F238E27FC236}">
                  <a16:creationId xmlns:a16="http://schemas.microsoft.com/office/drawing/2014/main" id="{68187319-B5BB-484B-B8C0-25718A50FED6}"/>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60" name="Straight Arrow Connector 59">
              <a:extLst>
                <a:ext uri="{FF2B5EF4-FFF2-40B4-BE49-F238E27FC236}">
                  <a16:creationId xmlns:a16="http://schemas.microsoft.com/office/drawing/2014/main" id="{499B670B-1CE4-4A65-AFCA-535B5A4CD9E9}"/>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68" name="Straight Arrow Connector 67">
              <a:extLst>
                <a:ext uri="{FF2B5EF4-FFF2-40B4-BE49-F238E27FC236}">
                  <a16:creationId xmlns:a16="http://schemas.microsoft.com/office/drawing/2014/main" id="{1C96F4AE-FFED-4E48-A52C-9506FF143671}"/>
                </a:ext>
              </a:extLst>
            </p:cNvPr>
            <p:cNvCxnSpPr>
              <a:stCxn id="47" idx="3"/>
              <a:endCxn id="48"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81" name="Title 6">
              <a:extLst>
                <a:ext uri="{FF2B5EF4-FFF2-40B4-BE49-F238E27FC236}">
                  <a16:creationId xmlns:a16="http://schemas.microsoft.com/office/drawing/2014/main" id="{D7A74719-7343-4270-A372-BB734C83AC16}"/>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85" name="Straight Arrow Connector 84">
              <a:extLst>
                <a:ext uri="{FF2B5EF4-FFF2-40B4-BE49-F238E27FC236}">
                  <a16:creationId xmlns:a16="http://schemas.microsoft.com/office/drawing/2014/main" id="{B9B2C7DC-219D-4155-8F5E-1B17AD929558}"/>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6" name="Title 6">
              <a:extLst>
                <a:ext uri="{FF2B5EF4-FFF2-40B4-BE49-F238E27FC236}">
                  <a16:creationId xmlns:a16="http://schemas.microsoft.com/office/drawing/2014/main" id="{3AFBCF3D-5FCF-4F81-9488-730681F852AD}"/>
                </a:ext>
              </a:extLst>
            </p:cNvPr>
            <p:cNvSpPr txBox="1">
              <a:spLocks/>
            </p:cNvSpPr>
            <p:nvPr/>
          </p:nvSpPr>
          <p:spPr>
            <a:xfrm>
              <a:off x="5246563" y="2081618"/>
              <a:ext cx="1058031" cy="282528"/>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7" name="Straight Arrow Connector 86">
              <a:extLst>
                <a:ext uri="{FF2B5EF4-FFF2-40B4-BE49-F238E27FC236}">
                  <a16:creationId xmlns:a16="http://schemas.microsoft.com/office/drawing/2014/main" id="{7403039B-5195-4253-B1D5-E20942BC41AD}"/>
                </a:ext>
              </a:extLst>
            </p:cNvPr>
            <p:cNvCxnSpPr>
              <a:cxnSpLocks/>
              <a:stCxn id="38" idx="2"/>
              <a:endCxn id="86"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39444111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753" y="0"/>
            <a:ext cx="10156482" cy="533400"/>
          </a:xfrm>
        </p:spPr>
        <p:txBody>
          <a:bodyPr>
            <a:noAutofit/>
          </a:bodyPr>
          <a:lstStyle/>
          <a:p>
            <a:pPr algn="ctr"/>
            <a:r>
              <a:rPr lang="en-US" sz="4000" dirty="0"/>
              <a:t>Instrumentation Amplifiers (IAs) versus Op-Amps</a:t>
            </a:r>
          </a:p>
        </p:txBody>
      </p:sp>
      <p:sp>
        <p:nvSpPr>
          <p:cNvPr id="8" name="Rectangle 7"/>
          <p:cNvSpPr/>
          <p:nvPr/>
        </p:nvSpPr>
        <p:spPr>
          <a:xfrm>
            <a:off x="514350" y="983279"/>
            <a:ext cx="11167110" cy="5355312"/>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Why use an IA versus a regular op-amp, as op-amps offer differential inputs?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While op-amps offer differential inputs, the resulting voltage gain, i.e., open-loop voltage gain,  is very large and not well controlled. Hence, op-amps cannot provide a well controlled voltage gain for differential inputs.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To get a well controlled, i.e., closed-loop, gain from an op-amp, negative feedback must be employed which then uses the minus input, leaving only a single input. Hence, op-amps can only amplify single-ended signals in closed-loop configurations.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Whereas Instrumentation Amplifiers (IAs) provide well-controlled gain for differential input signals.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Wheatstone bridges are commonly used to provide differential signals from sensors that have small ∆R/R changes to the quantity being sensed, such as PRT’s and Strain Gauges.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IAs are  commonly used to buffer and amplify the low-level differential voltages from Wheatstone bridges associated with PRT’s and Strain Gauges.</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IAs can also be used for single-ended inputs, by simply tying the minus input to the signal reference (ground).</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031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 calcmode="lin" valueType="num">
                                      <p:cBhvr additive="base">
                                        <p:cTn id="1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 calcmode="lin" valueType="num">
                                      <p:cBhvr additive="base">
                                        <p:cTn id="2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anim calcmode="lin" valueType="num">
                                      <p:cBhvr additive="base">
                                        <p:cTn id="2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anim calcmode="lin" valueType="num">
                                      <p:cBhvr additive="base">
                                        <p:cTn id="2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27739"/>
            <a:ext cx="10305861" cy="533400"/>
          </a:xfrm>
        </p:spPr>
        <p:txBody>
          <a:bodyPr>
            <a:noAutofit/>
          </a:bodyPr>
          <a:lstStyle/>
          <a:p>
            <a:pPr algn="ctr"/>
            <a:r>
              <a:rPr lang="en-US" sz="4000" dirty="0"/>
              <a:t>AD8221 IC Instrumentation Amplifier Example 2</a:t>
            </a:r>
          </a:p>
        </p:txBody>
      </p:sp>
      <mc:AlternateContent xmlns:mc="http://schemas.openxmlformats.org/markup-compatibility/2006" xmlns:a14="http://schemas.microsoft.com/office/drawing/2010/main">
        <mc:Choice Requires="a14">
          <p:sp>
            <p:nvSpPr>
              <p:cNvPr id="8" name="Rectangle 7"/>
              <p:cNvSpPr/>
              <p:nvPr/>
            </p:nvSpPr>
            <p:spPr>
              <a:xfrm>
                <a:off x="174942" y="639250"/>
                <a:ext cx="11905672" cy="6049028"/>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defRPr/>
                </a:pPr>
                <a:r>
                  <a:rPr lang="en-US" dirty="0">
                    <a:solidFill>
                      <a:schemeClr val="bg1"/>
                    </a:solidFill>
                    <a:latin typeface="+mn-lt"/>
                  </a:rPr>
                  <a:t>The adjacent circuit includes an AD8221 Instrumentation Amplifier (IA) </a:t>
                </a:r>
              </a:p>
              <a:p>
                <a:pPr eaLnBrk="0" hangingPunct="0">
                  <a:defRPr/>
                </a:pPr>
                <a:r>
                  <a:rPr lang="en-US" dirty="0">
                    <a:solidFill>
                      <a:schemeClr val="bg1"/>
                    </a:solidFill>
                    <a:latin typeface="+mn-lt"/>
                  </a:rPr>
                  <a:t>to amplify the differential voltage from a Wheatstone Bridge. Resistor R2 </a:t>
                </a:r>
              </a:p>
              <a:p>
                <a:pPr eaLnBrk="0" hangingPunct="0">
                  <a:defRPr/>
                </a:pPr>
                <a:r>
                  <a:rPr lang="en-US" dirty="0">
                    <a:solidFill>
                      <a:schemeClr val="bg1"/>
                    </a:solidFill>
                    <a:latin typeface="+mn-lt"/>
                  </a:rPr>
                  <a:t>models the possible resistance from a 350 </a:t>
                </a:r>
                <a:r>
                  <a:rPr lang="el-GR" dirty="0">
                    <a:solidFill>
                      <a:schemeClr val="bg1"/>
                    </a:solidFill>
                    <a:latin typeface="+mn-lt"/>
                  </a:rPr>
                  <a:t>Ω</a:t>
                </a:r>
                <a:r>
                  <a:rPr lang="en-US" dirty="0">
                    <a:solidFill>
                      <a:schemeClr val="bg1"/>
                    </a:solidFill>
                    <a:latin typeface="+mn-lt"/>
                  </a:rPr>
                  <a:t> Strain Gauge sensor. For the </a:t>
                </a:r>
              </a:p>
              <a:p>
                <a:pPr eaLnBrk="0" hangingPunct="0">
                  <a:defRPr/>
                </a:pPr>
                <a:r>
                  <a:rPr lang="en-US" dirty="0">
                    <a:solidFill>
                      <a:schemeClr val="bg1"/>
                    </a:solidFill>
                    <a:latin typeface="+mn-lt"/>
                  </a:rPr>
                  <a:t>adjacent circuit use hand calculations to determine </a:t>
                </a:r>
                <a:r>
                  <a:rPr lang="en-US" dirty="0">
                    <a:solidFill>
                      <a:srgbClr val="000000"/>
                    </a:solidFill>
                    <a:effectLst/>
                    <a:latin typeface="+mn-lt"/>
                    <a:ea typeface="Calibri" panose="020F0502020204030204" pitchFamily="34" charset="0"/>
                    <a:cs typeface="Arial" panose="020B0604020202020204" pitchFamily="34" charset="0"/>
                  </a:rPr>
                  <a:t>A</a:t>
                </a:r>
                <a:r>
                  <a:rPr lang="en-US" baseline="-25000" dirty="0">
                    <a:solidFill>
                      <a:srgbClr val="000000"/>
                    </a:solidFill>
                    <a:effectLst/>
                    <a:latin typeface="+mn-lt"/>
                    <a:ea typeface="Calibri" panose="020F0502020204030204" pitchFamily="34" charset="0"/>
                    <a:cs typeface="Arial" panose="020B0604020202020204" pitchFamily="34" charset="0"/>
                  </a:rPr>
                  <a:t>V</a:t>
                </a:r>
                <a:r>
                  <a:rPr lang="en-US" dirty="0">
                    <a:solidFill>
                      <a:srgbClr val="000000"/>
                    </a:solidFill>
                    <a:effectLst/>
                    <a:latin typeface="+mn-lt"/>
                    <a:ea typeface="Calibri" panose="020F0502020204030204" pitchFamily="34" charset="0"/>
                    <a:cs typeface="Arial" panose="020B0604020202020204" pitchFamily="34" charset="0"/>
                  </a:rPr>
                  <a:t>,</a:t>
                </a:r>
                <a:r>
                  <a:rPr lang="en-US" dirty="0">
                    <a:solidFill>
                      <a:schemeClr val="bg1"/>
                    </a:solidFill>
                    <a:latin typeface="+mn-lt"/>
                  </a:rPr>
                  <a:t> </a:t>
                </a:r>
                <a:r>
                  <a:rPr lang="en-US" dirty="0">
                    <a:solidFill>
                      <a:srgbClr val="000000"/>
                    </a:solidFill>
                    <a:effectLst/>
                    <a:latin typeface="+mn-lt"/>
                    <a:ea typeface="Calibri" panose="020F0502020204030204" pitchFamily="34" charset="0"/>
                    <a:cs typeface="Arial" panose="020B0604020202020204" pitchFamily="34" charset="0"/>
                  </a:rPr>
                  <a:t>V</a:t>
                </a:r>
                <a:r>
                  <a:rPr lang="en-US" baseline="-25000" dirty="0">
                    <a:solidFill>
                      <a:srgbClr val="000000"/>
                    </a:solidFill>
                    <a:effectLst/>
                    <a:latin typeface="+mn-lt"/>
                    <a:ea typeface="Calibri" panose="020F0502020204030204" pitchFamily="34" charset="0"/>
                    <a:cs typeface="Arial" panose="020B0604020202020204" pitchFamily="34" charset="0"/>
                  </a:rPr>
                  <a:t>in+</a:t>
                </a:r>
                <a:r>
                  <a:rPr lang="en-US" dirty="0">
                    <a:solidFill>
                      <a:schemeClr val="bg1"/>
                    </a:solidFill>
                    <a:effectLst/>
                    <a:latin typeface="+mn-lt"/>
                    <a:ea typeface="Calibri" panose="020F0502020204030204" pitchFamily="34" charset="0"/>
                    <a:cs typeface="Arial" panose="020B0604020202020204" pitchFamily="34" charset="0"/>
                  </a:rPr>
                  <a:t>, </a:t>
                </a:r>
                <a:r>
                  <a:rPr lang="en-US" dirty="0">
                    <a:solidFill>
                      <a:srgbClr val="000000"/>
                    </a:solidFill>
                    <a:effectLst/>
                    <a:latin typeface="+mn-lt"/>
                    <a:ea typeface="Calibri" panose="020F0502020204030204" pitchFamily="34" charset="0"/>
                    <a:cs typeface="Arial" panose="020B0604020202020204" pitchFamily="34" charset="0"/>
                  </a:rPr>
                  <a:t>V</a:t>
                </a:r>
                <a:r>
                  <a:rPr lang="en-US" baseline="-25000" dirty="0">
                    <a:solidFill>
                      <a:srgbClr val="000000"/>
                    </a:solidFill>
                    <a:effectLst/>
                    <a:latin typeface="+mn-lt"/>
                    <a:ea typeface="Calibri" panose="020F0502020204030204" pitchFamily="34" charset="0"/>
                    <a:cs typeface="Arial" panose="020B0604020202020204" pitchFamily="34" charset="0"/>
                  </a:rPr>
                  <a:t>in-</a:t>
                </a:r>
                <a:r>
                  <a:rPr lang="en-US" dirty="0">
                    <a:solidFill>
                      <a:srgbClr val="000000"/>
                    </a:solidFill>
                    <a:effectLst/>
                    <a:latin typeface="+mn-lt"/>
                    <a:ea typeface="Calibri" panose="020F0502020204030204" pitchFamily="34" charset="0"/>
                    <a:cs typeface="Arial" panose="020B0604020202020204" pitchFamily="34" charset="0"/>
                  </a:rPr>
                  <a:t>, and </a:t>
                </a:r>
                <a:r>
                  <a:rPr lang="en-US" dirty="0" err="1">
                    <a:solidFill>
                      <a:srgbClr val="000000"/>
                    </a:solidFill>
                    <a:effectLst/>
                    <a:latin typeface="+mn-lt"/>
                    <a:ea typeface="Calibri" panose="020F0502020204030204" pitchFamily="34" charset="0"/>
                    <a:cs typeface="Arial" panose="020B0604020202020204" pitchFamily="34" charset="0"/>
                  </a:rPr>
                  <a:t>V</a:t>
                </a:r>
                <a:r>
                  <a:rPr lang="en-US" baseline="-25000" dirty="0" err="1">
                    <a:solidFill>
                      <a:srgbClr val="000000"/>
                    </a:solidFill>
                    <a:effectLst/>
                    <a:latin typeface="+mn-lt"/>
                    <a:ea typeface="Calibri" panose="020F0502020204030204" pitchFamily="34" charset="0"/>
                    <a:cs typeface="Arial" panose="020B0604020202020204" pitchFamily="34" charset="0"/>
                  </a:rPr>
                  <a:t>out</a:t>
                </a:r>
                <a:endParaRPr lang="en-US" dirty="0">
                  <a:solidFill>
                    <a:schemeClr val="bg1"/>
                  </a:solidFill>
                  <a:latin typeface="+mn-lt"/>
                </a:endParaRPr>
              </a:p>
              <a:p>
                <a:pPr eaLnBrk="0" hangingPunct="0">
                  <a:defRPr/>
                </a:pPr>
                <a:r>
                  <a:rPr lang="en-US" dirty="0">
                    <a:solidFill>
                      <a:schemeClr val="bg1"/>
                    </a:solidFill>
                    <a:latin typeface="+mn-lt"/>
                  </a:rPr>
                  <a:t>with respect to </a:t>
                </a:r>
                <a:r>
                  <a:rPr lang="en-US" dirty="0" err="1">
                    <a:solidFill>
                      <a:schemeClr val="bg1"/>
                    </a:solidFill>
                    <a:latin typeface="+mn-lt"/>
                  </a:rPr>
                  <a:t>V</a:t>
                </a:r>
                <a:r>
                  <a:rPr lang="en-US" baseline="-25000" dirty="0" err="1">
                    <a:solidFill>
                      <a:schemeClr val="bg1"/>
                    </a:solidFill>
                    <a:latin typeface="+mn-lt"/>
                  </a:rPr>
                  <a:t>ref</a:t>
                </a:r>
                <a:r>
                  <a:rPr lang="en-US" dirty="0">
                    <a:solidFill>
                      <a:schemeClr val="bg1"/>
                    </a:solidFill>
                    <a:latin typeface="+mn-lt"/>
                  </a:rPr>
                  <a:t>, where </a:t>
                </a:r>
                <a:r>
                  <a:rPr lang="en-US" dirty="0" err="1">
                    <a:solidFill>
                      <a:schemeClr val="bg1"/>
                    </a:solidFill>
                    <a:latin typeface="+mn-lt"/>
                  </a:rPr>
                  <a:t>V</a:t>
                </a:r>
                <a:r>
                  <a:rPr lang="en-US" baseline="-25000" dirty="0" err="1">
                    <a:solidFill>
                      <a:schemeClr val="bg1"/>
                    </a:solidFill>
                    <a:latin typeface="+mn-lt"/>
                  </a:rPr>
                  <a:t>ref</a:t>
                </a:r>
                <a:r>
                  <a:rPr lang="en-US" dirty="0">
                    <a:solidFill>
                      <a:schemeClr val="bg1"/>
                    </a:solidFill>
                    <a:latin typeface="+mn-lt"/>
                  </a:rPr>
                  <a:t> is considered the reference voltage, i.e. </a:t>
                </a:r>
              </a:p>
              <a:p>
                <a:pPr eaLnBrk="0" hangingPunct="0">
                  <a:defRPr/>
                </a:pPr>
                <a:r>
                  <a:rPr lang="en-US" dirty="0">
                    <a:solidFill>
                      <a:schemeClr val="bg1"/>
                    </a:solidFill>
                    <a:latin typeface="+mn-lt"/>
                  </a:rPr>
                  <a:t>output voltage associated with V</a:t>
                </a:r>
                <a:r>
                  <a:rPr lang="en-US" baseline="-25000" dirty="0">
                    <a:solidFill>
                      <a:schemeClr val="bg1"/>
                    </a:solidFill>
                    <a:latin typeface="+mn-lt"/>
                  </a:rPr>
                  <a:t>in+</a:t>
                </a:r>
                <a:r>
                  <a:rPr lang="en-US" dirty="0">
                    <a:solidFill>
                      <a:schemeClr val="bg1"/>
                    </a:solidFill>
                    <a:latin typeface="+mn-lt"/>
                  </a:rPr>
                  <a:t> - V</a:t>
                </a:r>
                <a:r>
                  <a:rPr lang="en-US" baseline="-25000" dirty="0">
                    <a:solidFill>
                      <a:schemeClr val="bg1"/>
                    </a:solidFill>
                    <a:latin typeface="+mn-lt"/>
                  </a:rPr>
                  <a:t>in-</a:t>
                </a:r>
                <a:r>
                  <a:rPr lang="en-US" dirty="0">
                    <a:solidFill>
                      <a:schemeClr val="bg1"/>
                    </a:solidFill>
                    <a:latin typeface="+mn-lt"/>
                  </a:rPr>
                  <a:t> = 0 V, in this 0 to 5 V circuit. </a:t>
                </a:r>
              </a:p>
              <a:p>
                <a:pPr eaLnBrk="0" hangingPunct="0">
                  <a:defRPr/>
                </a:pPr>
                <a:r>
                  <a:rPr lang="en-US" dirty="0">
                    <a:solidFill>
                      <a:schemeClr val="bg1"/>
                    </a:solidFill>
                    <a:latin typeface="+mn-lt"/>
                  </a:rPr>
                  <a:t>The differential mode voltage gain of the AD8221 is as follows:</a:t>
                </a:r>
              </a:p>
              <a:p>
                <a:pPr eaLnBrk="0" hangingPunct="0">
                  <a:defRPr/>
                </a:pPr>
                <a:endParaRPr lang="en-US" dirty="0">
                  <a:solidFill>
                    <a:schemeClr val="bg1"/>
                  </a:solidFill>
                  <a:latin typeface="+mn-lt"/>
                </a:endParaRPr>
              </a:p>
              <a:p>
                <a:pPr lvl="5" eaLnBrk="0" hangingPunct="0">
                  <a:defRPr/>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A</m:t>
                          </m:r>
                        </m:e>
                        <m:sub>
                          <m:r>
                            <m:rPr>
                              <m:sty m:val="p"/>
                            </m:rPr>
                            <a:rPr lang="en-US">
                              <a:solidFill>
                                <a:schemeClr val="bg1"/>
                              </a:solidFill>
                              <a:latin typeface="Cambria Math" panose="02040503050406030204" pitchFamily="18" charset="0"/>
                            </a:rPr>
                            <m:t>V</m:t>
                          </m:r>
                        </m:sub>
                      </m:sSub>
                      <m:r>
                        <a:rPr lang="en-US">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a:solidFill>
                                <a:schemeClr val="bg1"/>
                              </a:solidFill>
                              <a:latin typeface="Cambria Math" panose="02040503050406030204" pitchFamily="18" charset="0"/>
                            </a:rPr>
                            <m:t>49.4</m:t>
                          </m:r>
                          <m:r>
                            <a:rPr lang="en-US" i="1">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k</m:t>
                          </m:r>
                          <m:r>
                            <a:rPr lang="el-GR">
                              <a:solidFill>
                                <a:schemeClr val="bg1"/>
                              </a:solidFill>
                              <a:latin typeface="Cambria Math" panose="02040503050406030204" pitchFamily="18" charset="0"/>
                            </a:rPr>
                            <m:t>Ω</m:t>
                          </m:r>
                        </m:num>
                        <m:den>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R</m:t>
                              </m:r>
                            </m:e>
                            <m:sub>
                              <m:r>
                                <m:rPr>
                                  <m:sty m:val="p"/>
                                </m:rPr>
                                <a:rPr lang="en-US">
                                  <a:solidFill>
                                    <a:schemeClr val="bg1"/>
                                  </a:solidFill>
                                  <a:latin typeface="Cambria Math" panose="02040503050406030204" pitchFamily="18" charset="0"/>
                                </a:rPr>
                                <m:t>G</m:t>
                              </m:r>
                            </m:sub>
                          </m:sSub>
                        </m:den>
                      </m:f>
                      <m:r>
                        <a:rPr lang="en-US" i="1">
                          <a:solidFill>
                            <a:schemeClr val="bg1"/>
                          </a:solidFill>
                          <a:latin typeface="Cambria Math" panose="02040503050406030204" pitchFamily="18" charset="0"/>
                        </a:rPr>
                        <m:t>+1.</m:t>
                      </m:r>
                      <m:r>
                        <m:rPr>
                          <m:nor/>
                        </m:rPr>
                        <a:rPr lang="en-US" i="1">
                          <a:solidFill>
                            <a:schemeClr val="bg1"/>
                          </a:solidFill>
                        </a:rPr>
                        <m:t> </m:t>
                      </m:r>
                    </m:oMath>
                  </m:oMathPara>
                </a14:m>
                <a:endParaRPr lang="en-US" dirty="0">
                  <a:solidFill>
                    <a:schemeClr val="bg1"/>
                  </a:solidFill>
                </a:endParaRPr>
              </a:p>
              <a:p>
                <a:pPr eaLnBrk="0" hangingPunct="0">
                  <a:defRPr/>
                </a:pPr>
                <a:endParaRPr lang="en-US" dirty="0">
                  <a:solidFill>
                    <a:schemeClr val="bg1"/>
                  </a:solidFill>
                </a:endParaRPr>
              </a:p>
              <a:p>
                <a:pPr marL="285750" marR="0" lvl="0" indent="-28575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A</a:t>
                </a:r>
                <a:r>
                  <a:rPr lang="en-US" sz="1800" baseline="-250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A</m:t>
                          </m:r>
                        </m:e>
                        <m:sub>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V</m:t>
                          </m:r>
                        </m:sub>
                      </m:sSub>
                      <m: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f>
                        <m:fPr>
                          <m:ctrlP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49.4</m:t>
                          </m:r>
                          <m: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k</m:t>
                          </m:r>
                          <m:r>
                            <a:rPr lang="el-GR">
                              <a:solidFill>
                                <a:srgbClr val="0070C0"/>
                              </a:solidFill>
                              <a:effectLst/>
                              <a:latin typeface="Cambria Math" panose="02040503050406030204" pitchFamily="18" charset="0"/>
                              <a:ea typeface="Calibri" panose="020F0502020204030204" pitchFamily="34" charset="0"/>
                              <a:cs typeface="Arial" panose="020B0604020202020204" pitchFamily="34" charset="0"/>
                            </a:rPr>
                            <m:t>Ω</m:t>
                          </m:r>
                        </m:num>
                        <m:den>
                          <m:sSub>
                            <m:sSubPr>
                              <m:ctrlP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R</m:t>
                              </m:r>
                            </m:e>
                            <m:sub>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G</m:t>
                              </m:r>
                            </m:sub>
                          </m:sSub>
                        </m:den>
                      </m:f>
                      <m: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t>+1=</m:t>
                      </m:r>
                      <m:f>
                        <m:fPr>
                          <m:ctrlP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49.4</m:t>
                          </m:r>
                          <m: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k</m:t>
                          </m:r>
                          <m:r>
                            <a:rPr lang="el-GR">
                              <a:solidFill>
                                <a:srgbClr val="0070C0"/>
                              </a:solidFill>
                              <a:effectLst/>
                              <a:latin typeface="Cambria Math" panose="02040503050406030204" pitchFamily="18" charset="0"/>
                              <a:ea typeface="Calibri" panose="020F0502020204030204" pitchFamily="34" charset="0"/>
                              <a:cs typeface="Arial" panose="020B0604020202020204" pitchFamily="34" charset="0"/>
                            </a:rPr>
                            <m:t>Ω</m:t>
                          </m:r>
                        </m:num>
                        <m:den>
                          <m: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5.49</m:t>
                          </m:r>
                          <m: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k</m:t>
                          </m:r>
                          <m:r>
                            <a:rPr lang="el-GR">
                              <a:solidFill>
                                <a:srgbClr val="0070C0"/>
                              </a:solidFill>
                              <a:effectLst/>
                              <a:latin typeface="Cambria Math" panose="02040503050406030204" pitchFamily="18" charset="0"/>
                              <a:ea typeface="Calibri" panose="020F0502020204030204" pitchFamily="34" charset="0"/>
                              <a:cs typeface="Arial" panose="020B0604020202020204" pitchFamily="34" charset="0"/>
                            </a:rPr>
                            <m:t>Ω</m:t>
                          </m:r>
                        </m:den>
                      </m:f>
                      <m: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t>+1=10.0.  </m:t>
                      </m:r>
                      <m:sSub>
                        <m:sSubPr>
                          <m:ctrlPr>
                            <a:rPr lang="en-US" i="1">
                              <a:solidFill>
                                <a:srgbClr val="0070C0"/>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A</m:t>
                          </m:r>
                        </m:e>
                        <m:sub>
                          <m:r>
                            <m:rPr>
                              <m:sty m:val="p"/>
                            </m:rP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V</m:t>
                          </m:r>
                        </m:sub>
                      </m:sSub>
                      <m:r>
                        <a:rPr lang="en-US">
                          <a:solidFill>
                            <a:srgbClr val="0070C0"/>
                          </a:solidFill>
                          <a:effectLst/>
                          <a:latin typeface="Cambria Math" panose="02040503050406030204" pitchFamily="18" charset="0"/>
                          <a:ea typeface="Calibri" panose="020F0502020204030204" pitchFamily="34" charset="0"/>
                          <a:cs typeface="Arial" panose="020B0604020202020204" pitchFamily="34" charset="0"/>
                        </a:rPr>
                        <m:t>=10.0.</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in+</a:t>
                </a: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lgn="ctr">
                  <a:lnSpc>
                    <a:spcPct val="107000"/>
                  </a:lnSpc>
                  <a:spcBef>
                    <a:spcPts val="0"/>
                  </a:spcBef>
                  <a:spcAft>
                    <a:spcPts val="0"/>
                  </a:spcAft>
                </a:pP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V</a:t>
                </a:r>
                <a:r>
                  <a:rPr lang="en-US" sz="1800" baseline="-250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 = (5.0 V)R2/(R1 + R2) = (5.0 V)(355 Ω)/(350 Ω + 355 Ω) = 2.52 V. V</a:t>
                </a:r>
                <a:r>
                  <a:rPr lang="en-US" sz="1800" baseline="-250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 = 2.52 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in-</a:t>
                </a: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228600" marR="0" algn="ctr">
                  <a:lnSpc>
                    <a:spcPct val="107000"/>
                  </a:lnSpc>
                  <a:spcBef>
                    <a:spcPts val="0"/>
                  </a:spcBef>
                  <a:spcAft>
                    <a:spcPts val="0"/>
                  </a:spcAft>
                </a:pP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V</a:t>
                </a:r>
                <a:r>
                  <a:rPr lang="en-US" sz="1800" baseline="-250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 = (5.0 V)R4/(R3 + R4) = (5.0 V)(0.50) = 2.50 V. V</a:t>
                </a:r>
                <a:r>
                  <a:rPr lang="en-US" sz="1800" baseline="-250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rgbClr val="0070C0"/>
                    </a:solidFill>
                    <a:effectLst/>
                    <a:latin typeface="Cambria Math" panose="02040503050406030204" pitchFamily="18" charset="0"/>
                    <a:ea typeface="Calibri" panose="020F0502020204030204" pitchFamily="34" charset="0"/>
                    <a:cs typeface="Arial" panose="020B0604020202020204" pitchFamily="34" charset="0"/>
                  </a:rPr>
                  <a:t> = 2.50 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74942" y="639250"/>
                <a:ext cx="11905672" cy="6049028"/>
              </a:xfrm>
              <a:prstGeom prst="rect">
                <a:avLst/>
              </a:prstGeom>
              <a:blipFill>
                <a:blip r:embed="rId2"/>
                <a:stretch>
                  <a:fillRect l="-306" t="-401" b="-200"/>
                </a:stretch>
              </a:blipFill>
              <a:ln w="38100" cmpd="thickThin">
                <a:solidFill>
                  <a:schemeClr val="accent1"/>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D27E41E-D728-4616-851E-C1B1CADE132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40713" y="711893"/>
            <a:ext cx="4276345" cy="2257643"/>
          </a:xfrm>
          <a:prstGeom prst="rect">
            <a:avLst/>
          </a:prstGeom>
        </p:spPr>
      </p:pic>
    </p:spTree>
    <p:extLst>
      <p:ext uri="{BB962C8B-B14F-4D97-AF65-F5344CB8AC3E}">
        <p14:creationId xmlns:p14="http://schemas.microsoft.com/office/powerpoint/2010/main" val="285186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 calcmode="lin" valueType="num">
                                      <p:cBhvr additive="base">
                                        <p:cTn id="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2" end="12"/>
                                            </p:txEl>
                                          </p:spTgt>
                                        </p:tgtEl>
                                        <p:attrNameLst>
                                          <p:attrName>style.visibility</p:attrName>
                                        </p:attrNameLst>
                                      </p:cBhvr>
                                      <p:to>
                                        <p:strVal val="visible"/>
                                      </p:to>
                                    </p:set>
                                    <p:anim calcmode="lin" valueType="num">
                                      <p:cBhvr additive="base">
                                        <p:cTn id="1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4" end="14"/>
                                            </p:txEl>
                                          </p:spTgt>
                                        </p:tgtEl>
                                        <p:attrNameLst>
                                          <p:attrName>style.visibility</p:attrName>
                                        </p:attrNameLst>
                                      </p:cBhvr>
                                      <p:to>
                                        <p:strVal val="visible"/>
                                      </p:to>
                                    </p:set>
                                    <p:anim calcmode="lin" valueType="num">
                                      <p:cBhvr additive="base">
                                        <p:cTn id="1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5" end="15"/>
                                            </p:txEl>
                                          </p:spTgt>
                                        </p:tgtEl>
                                        <p:attrNameLst>
                                          <p:attrName>style.visibility</p:attrName>
                                        </p:attrNameLst>
                                      </p:cBhvr>
                                      <p:to>
                                        <p:strVal val="visible"/>
                                      </p:to>
                                    </p:set>
                                    <p:anim calcmode="lin" valueType="num">
                                      <p:cBhvr additive="base">
                                        <p:cTn id="2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6" end="16"/>
                                            </p:txEl>
                                          </p:spTgt>
                                        </p:tgtEl>
                                        <p:attrNameLst>
                                          <p:attrName>style.visibility</p:attrName>
                                        </p:attrNameLst>
                                      </p:cBhvr>
                                      <p:to>
                                        <p:strVal val="visible"/>
                                      </p:to>
                                    </p:set>
                                    <p:anim calcmode="lin" valueType="num">
                                      <p:cBhvr additive="base">
                                        <p:cTn id="29"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8" end="18"/>
                                            </p:txEl>
                                          </p:spTgt>
                                        </p:tgtEl>
                                        <p:attrNameLst>
                                          <p:attrName>style.visibility</p:attrName>
                                        </p:attrNameLst>
                                      </p:cBhvr>
                                      <p:to>
                                        <p:strVal val="visible"/>
                                      </p:to>
                                    </p:set>
                                    <p:anim calcmode="lin" valueType="num">
                                      <p:cBhvr additive="base">
                                        <p:cTn id="35"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27739"/>
            <a:ext cx="10305861" cy="533400"/>
          </a:xfrm>
        </p:spPr>
        <p:txBody>
          <a:bodyPr>
            <a:noAutofit/>
          </a:bodyPr>
          <a:lstStyle/>
          <a:p>
            <a:pPr algn="ctr"/>
            <a:r>
              <a:rPr lang="en-US" sz="4000" dirty="0"/>
              <a:t>AD8221 IC IA Example 2 (Continued)</a:t>
            </a:r>
          </a:p>
        </p:txBody>
      </p:sp>
      <mc:AlternateContent xmlns:mc="http://schemas.openxmlformats.org/markup-compatibility/2006">
        <mc:Choice xmlns:a14="http://schemas.microsoft.com/office/drawing/2010/main" Requires="a14">
          <p:sp>
            <p:nvSpPr>
              <p:cNvPr id="8" name="Rectangle 7"/>
              <p:cNvSpPr/>
              <p:nvPr/>
            </p:nvSpPr>
            <p:spPr>
              <a:xfrm>
                <a:off x="174942" y="666409"/>
                <a:ext cx="11905672" cy="5781070"/>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defRPr/>
                </a:pPr>
                <a:r>
                  <a:rPr lang="en-US" dirty="0">
                    <a:solidFill>
                      <a:schemeClr val="bg1"/>
                    </a:solidFill>
                    <a:latin typeface="+mn-lt"/>
                  </a:rPr>
                  <a:t>The adjacent circuit includes an AD8221 Instrumentation Amplifier (IA) </a:t>
                </a:r>
              </a:p>
              <a:p>
                <a:pPr eaLnBrk="0" hangingPunct="0">
                  <a:defRPr/>
                </a:pPr>
                <a:r>
                  <a:rPr lang="en-US" dirty="0">
                    <a:solidFill>
                      <a:schemeClr val="bg1"/>
                    </a:solidFill>
                    <a:latin typeface="+mn-lt"/>
                  </a:rPr>
                  <a:t>to amplify the differential voltage from a Wheatstone Bridge. Resistor R2 </a:t>
                </a:r>
              </a:p>
              <a:p>
                <a:pPr eaLnBrk="0" hangingPunct="0">
                  <a:defRPr/>
                </a:pPr>
                <a:r>
                  <a:rPr lang="en-US" dirty="0">
                    <a:solidFill>
                      <a:schemeClr val="bg1"/>
                    </a:solidFill>
                    <a:latin typeface="+mn-lt"/>
                  </a:rPr>
                  <a:t>models the possible resistance from a 350 </a:t>
                </a:r>
                <a:r>
                  <a:rPr lang="el-GR" dirty="0">
                    <a:solidFill>
                      <a:schemeClr val="bg1"/>
                    </a:solidFill>
                    <a:latin typeface="+mn-lt"/>
                  </a:rPr>
                  <a:t>Ω</a:t>
                </a:r>
                <a:r>
                  <a:rPr lang="en-US" dirty="0">
                    <a:solidFill>
                      <a:schemeClr val="bg1"/>
                    </a:solidFill>
                    <a:latin typeface="+mn-lt"/>
                  </a:rPr>
                  <a:t> Strain Gauge sensor. For the </a:t>
                </a:r>
              </a:p>
              <a:p>
                <a:pPr eaLnBrk="0" hangingPunct="0">
                  <a:defRPr/>
                </a:pPr>
                <a:r>
                  <a:rPr lang="en-US" dirty="0">
                    <a:solidFill>
                      <a:schemeClr val="bg1"/>
                    </a:solidFill>
                    <a:latin typeface="+mn-lt"/>
                  </a:rPr>
                  <a:t>adjacent circuit use hand calculations to determine </a:t>
                </a:r>
                <a:r>
                  <a:rPr lang="en-US" dirty="0">
                    <a:solidFill>
                      <a:srgbClr val="000000"/>
                    </a:solidFill>
                    <a:latin typeface="+mn-lt"/>
                    <a:ea typeface="Calibri" panose="020F0502020204030204" pitchFamily="34" charset="0"/>
                    <a:cs typeface="Arial" panose="020B0604020202020204" pitchFamily="34" charset="0"/>
                  </a:rPr>
                  <a:t>A</a:t>
                </a:r>
                <a:r>
                  <a:rPr lang="en-US" baseline="-25000" dirty="0">
                    <a:solidFill>
                      <a:srgbClr val="000000"/>
                    </a:solidFill>
                    <a:latin typeface="+mn-lt"/>
                    <a:ea typeface="Calibri" panose="020F0502020204030204" pitchFamily="34" charset="0"/>
                    <a:cs typeface="Arial" panose="020B0604020202020204" pitchFamily="34" charset="0"/>
                  </a:rPr>
                  <a:t>V</a:t>
                </a:r>
                <a:r>
                  <a:rPr lang="en-US" dirty="0">
                    <a:solidFill>
                      <a:srgbClr val="000000"/>
                    </a:solidFill>
                    <a:latin typeface="+mn-lt"/>
                    <a:ea typeface="Calibri" panose="020F0502020204030204" pitchFamily="34" charset="0"/>
                    <a:cs typeface="Arial" panose="020B0604020202020204" pitchFamily="34" charset="0"/>
                  </a:rPr>
                  <a:t>,</a:t>
                </a:r>
                <a:r>
                  <a:rPr lang="en-US" dirty="0">
                    <a:solidFill>
                      <a:schemeClr val="bg1"/>
                    </a:solidFill>
                    <a:latin typeface="+mn-lt"/>
                  </a:rPr>
                  <a:t> </a:t>
                </a:r>
                <a:r>
                  <a:rPr lang="en-US" dirty="0">
                    <a:solidFill>
                      <a:srgbClr val="000000"/>
                    </a:solidFill>
                    <a:latin typeface="+mn-lt"/>
                    <a:ea typeface="Calibri" panose="020F0502020204030204" pitchFamily="34" charset="0"/>
                    <a:cs typeface="Arial" panose="020B0604020202020204" pitchFamily="34" charset="0"/>
                  </a:rPr>
                  <a:t>V</a:t>
                </a:r>
                <a:r>
                  <a:rPr lang="en-US" baseline="-25000" dirty="0">
                    <a:solidFill>
                      <a:srgbClr val="000000"/>
                    </a:solidFill>
                    <a:latin typeface="+mn-lt"/>
                    <a:ea typeface="Calibri" panose="020F0502020204030204" pitchFamily="34" charset="0"/>
                    <a:cs typeface="Arial" panose="020B0604020202020204" pitchFamily="34" charset="0"/>
                  </a:rPr>
                  <a:t>in+</a:t>
                </a:r>
                <a:r>
                  <a:rPr lang="en-US" dirty="0">
                    <a:solidFill>
                      <a:schemeClr val="bg1"/>
                    </a:solidFill>
                    <a:latin typeface="+mn-lt"/>
                    <a:ea typeface="Calibri" panose="020F0502020204030204" pitchFamily="34" charset="0"/>
                    <a:cs typeface="Arial" panose="020B0604020202020204" pitchFamily="34" charset="0"/>
                  </a:rPr>
                  <a:t>, </a:t>
                </a:r>
                <a:r>
                  <a:rPr lang="en-US" dirty="0">
                    <a:solidFill>
                      <a:srgbClr val="000000"/>
                    </a:solidFill>
                    <a:latin typeface="+mn-lt"/>
                    <a:ea typeface="Calibri" panose="020F0502020204030204" pitchFamily="34" charset="0"/>
                    <a:cs typeface="Arial" panose="020B0604020202020204" pitchFamily="34" charset="0"/>
                  </a:rPr>
                  <a:t>V</a:t>
                </a:r>
                <a:r>
                  <a:rPr lang="en-US" baseline="-25000" dirty="0">
                    <a:solidFill>
                      <a:srgbClr val="000000"/>
                    </a:solidFill>
                    <a:latin typeface="+mn-lt"/>
                    <a:ea typeface="Calibri" panose="020F0502020204030204" pitchFamily="34" charset="0"/>
                    <a:cs typeface="Arial" panose="020B0604020202020204" pitchFamily="34" charset="0"/>
                  </a:rPr>
                  <a:t>in-</a:t>
                </a:r>
                <a:r>
                  <a:rPr lang="en-US" dirty="0">
                    <a:solidFill>
                      <a:srgbClr val="000000"/>
                    </a:solidFill>
                    <a:latin typeface="+mn-lt"/>
                    <a:ea typeface="Calibri" panose="020F0502020204030204" pitchFamily="34" charset="0"/>
                    <a:cs typeface="Arial" panose="020B0604020202020204" pitchFamily="34" charset="0"/>
                  </a:rPr>
                  <a:t>, and </a:t>
                </a:r>
                <a:r>
                  <a:rPr lang="en-US" dirty="0" err="1">
                    <a:solidFill>
                      <a:srgbClr val="000000"/>
                    </a:solidFill>
                    <a:latin typeface="+mn-lt"/>
                    <a:ea typeface="Calibri" panose="020F0502020204030204" pitchFamily="34" charset="0"/>
                    <a:cs typeface="Arial" panose="020B0604020202020204" pitchFamily="34" charset="0"/>
                  </a:rPr>
                  <a:t>V</a:t>
                </a:r>
                <a:r>
                  <a:rPr lang="en-US" baseline="-25000" dirty="0" err="1">
                    <a:solidFill>
                      <a:srgbClr val="000000"/>
                    </a:solidFill>
                    <a:latin typeface="+mn-lt"/>
                    <a:ea typeface="Calibri" panose="020F0502020204030204" pitchFamily="34" charset="0"/>
                    <a:cs typeface="Arial" panose="020B0604020202020204" pitchFamily="34" charset="0"/>
                  </a:rPr>
                  <a:t>out</a:t>
                </a:r>
                <a:endParaRPr lang="en-US" dirty="0">
                  <a:solidFill>
                    <a:schemeClr val="bg1"/>
                  </a:solidFill>
                  <a:latin typeface="+mn-lt"/>
                </a:endParaRPr>
              </a:p>
              <a:p>
                <a:pPr eaLnBrk="0" hangingPunct="0">
                  <a:defRPr/>
                </a:pPr>
                <a:r>
                  <a:rPr lang="en-US" dirty="0">
                    <a:solidFill>
                      <a:schemeClr val="bg1"/>
                    </a:solidFill>
                    <a:latin typeface="+mn-lt"/>
                  </a:rPr>
                  <a:t>with respect to </a:t>
                </a:r>
                <a:r>
                  <a:rPr lang="en-US" dirty="0" err="1">
                    <a:solidFill>
                      <a:schemeClr val="bg1"/>
                    </a:solidFill>
                    <a:latin typeface="+mn-lt"/>
                  </a:rPr>
                  <a:t>V</a:t>
                </a:r>
                <a:r>
                  <a:rPr lang="en-US" baseline="-25000" dirty="0" err="1">
                    <a:solidFill>
                      <a:schemeClr val="bg1"/>
                    </a:solidFill>
                    <a:latin typeface="+mn-lt"/>
                  </a:rPr>
                  <a:t>ref</a:t>
                </a:r>
                <a:r>
                  <a:rPr lang="en-US" dirty="0">
                    <a:solidFill>
                      <a:schemeClr val="bg1"/>
                    </a:solidFill>
                    <a:latin typeface="+mn-lt"/>
                  </a:rPr>
                  <a:t>, where </a:t>
                </a:r>
                <a:r>
                  <a:rPr lang="en-US" dirty="0" err="1">
                    <a:solidFill>
                      <a:schemeClr val="bg1"/>
                    </a:solidFill>
                    <a:latin typeface="+mn-lt"/>
                  </a:rPr>
                  <a:t>V</a:t>
                </a:r>
                <a:r>
                  <a:rPr lang="en-US" baseline="-25000" dirty="0" err="1">
                    <a:solidFill>
                      <a:schemeClr val="bg1"/>
                    </a:solidFill>
                    <a:latin typeface="+mn-lt"/>
                  </a:rPr>
                  <a:t>ref</a:t>
                </a:r>
                <a:r>
                  <a:rPr lang="en-US" dirty="0">
                    <a:solidFill>
                      <a:schemeClr val="bg1"/>
                    </a:solidFill>
                    <a:latin typeface="+mn-lt"/>
                  </a:rPr>
                  <a:t> is considered the reference voltage, i.</a:t>
                </a:r>
                <a:r>
                  <a:rPr lang="en-US">
                    <a:solidFill>
                      <a:schemeClr val="bg1"/>
                    </a:solidFill>
                    <a:latin typeface="+mn-lt"/>
                  </a:rPr>
                  <a:t>e., </a:t>
                </a:r>
                <a:endParaRPr lang="en-US" dirty="0">
                  <a:solidFill>
                    <a:schemeClr val="bg1"/>
                  </a:solidFill>
                  <a:latin typeface="+mn-lt"/>
                </a:endParaRPr>
              </a:p>
              <a:p>
                <a:pPr eaLnBrk="0" hangingPunct="0">
                  <a:defRPr/>
                </a:pPr>
                <a:r>
                  <a:rPr lang="en-US" dirty="0">
                    <a:solidFill>
                      <a:schemeClr val="bg1"/>
                    </a:solidFill>
                    <a:latin typeface="+mn-lt"/>
                  </a:rPr>
                  <a:t>output voltage associated with V</a:t>
                </a:r>
                <a:r>
                  <a:rPr lang="en-US" baseline="-25000" dirty="0">
                    <a:solidFill>
                      <a:schemeClr val="bg1"/>
                    </a:solidFill>
                    <a:latin typeface="+mn-lt"/>
                  </a:rPr>
                  <a:t>in+</a:t>
                </a:r>
                <a:r>
                  <a:rPr lang="en-US" dirty="0">
                    <a:solidFill>
                      <a:schemeClr val="bg1"/>
                    </a:solidFill>
                    <a:latin typeface="+mn-lt"/>
                  </a:rPr>
                  <a:t> - V</a:t>
                </a:r>
                <a:r>
                  <a:rPr lang="en-US" baseline="-25000" dirty="0">
                    <a:solidFill>
                      <a:schemeClr val="bg1"/>
                    </a:solidFill>
                    <a:latin typeface="+mn-lt"/>
                  </a:rPr>
                  <a:t>in-</a:t>
                </a:r>
                <a:r>
                  <a:rPr lang="en-US" dirty="0">
                    <a:solidFill>
                      <a:schemeClr val="bg1"/>
                    </a:solidFill>
                    <a:latin typeface="+mn-lt"/>
                  </a:rPr>
                  <a:t> = 0 V, in this 0 to 5 V circuit. </a:t>
                </a:r>
              </a:p>
              <a:p>
                <a:pPr eaLnBrk="0" hangingPunct="0">
                  <a:defRPr/>
                </a:pPr>
                <a:endParaRPr lang="en-US" dirty="0">
                  <a:solidFill>
                    <a:schemeClr val="bg1"/>
                  </a:solidFill>
                </a:endParaRPr>
              </a:p>
              <a:p>
                <a:pPr marL="0" marR="0">
                  <a:lnSpc>
                    <a:spcPct val="107000"/>
                  </a:lnSpc>
                  <a:spcBef>
                    <a:spcPts val="0"/>
                  </a:spcBef>
                  <a:spcAft>
                    <a:spcPts val="0"/>
                  </a:spcAft>
                </a:pPr>
                <a:r>
                  <a:rPr lang="en-US" sz="1800" dirty="0">
                    <a:solidFill>
                      <a:schemeClr val="bg1"/>
                    </a:solidFill>
                    <a:effectLst/>
                    <a:latin typeface="+mn-lt"/>
                    <a:cs typeface="Arial" panose="020B0604020202020204" pitchFamily="34" charset="0"/>
                  </a:rPr>
                  <a:t>From the previous slide: </a:t>
                </a:r>
                <a14:m>
                  <m:oMath xmlns:m="http://schemas.openxmlformats.org/officeDocument/2006/math">
                    <m:sSub>
                      <m:sSubPr>
                        <m:ctrlPr>
                          <a:rPr lang="en-US" sz="1800" i="1" smtClean="0">
                            <a:solidFill>
                              <a:schemeClr val="bg1"/>
                            </a:solidFill>
                            <a:effectLst/>
                            <a:latin typeface="Cambria Math" panose="02040503050406030204" pitchFamily="18" charset="0"/>
                            <a:cs typeface="Arial" panose="020B0604020202020204" pitchFamily="34" charset="0"/>
                          </a:rPr>
                        </m:ctrlPr>
                      </m:sSubPr>
                      <m:e>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A</m:t>
                        </m:r>
                      </m:e>
                      <m:sub>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V</m:t>
                        </m:r>
                      </m:sub>
                    </m:sSub>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=10.0.</m:t>
                    </m:r>
                  </m:oMath>
                </a14:m>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V</a:t>
                </a:r>
                <a:r>
                  <a:rPr lang="en-US" sz="1800" baseline="-250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 = 2.52 V.</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V</a:t>
                </a:r>
                <a:r>
                  <a:rPr lang="en-US" sz="1800" baseline="-250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in-</a:t>
                </a:r>
                <a:r>
                  <a:rPr lang="en-US" sz="1800" dirty="0">
                    <a:solidFill>
                      <a:schemeClr val="bg1"/>
                    </a:solidFill>
                    <a:effectLst/>
                    <a:latin typeface="Cambria Math" panose="02040503050406030204" pitchFamily="18" charset="0"/>
                    <a:ea typeface="Calibri" panose="020F0502020204030204" pitchFamily="34" charset="0"/>
                    <a:cs typeface="Arial" panose="020B0604020202020204" pitchFamily="34" charset="0"/>
                  </a:rPr>
                  <a:t> = 2.50 V.</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dirty="0" err="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err="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out</a:t>
                </a: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a:t>
                </a:r>
                <a:endParaRPr lang="en-US" sz="1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sz="180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a:t> </a:t>
                </a:r>
              </a:p>
              <a:p>
                <a:pPr marL="0" marR="0" algn="ctr">
                  <a:lnSpc>
                    <a:spcPct val="107000"/>
                  </a:lnSpc>
                  <a:spcBef>
                    <a:spcPts val="0"/>
                  </a:spcBef>
                  <a:spcAft>
                    <a:spcPts val="0"/>
                  </a:spcAft>
                </a:pPr>
                <a:r>
                  <a:rPr lang="en-US" sz="1800" dirty="0" err="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err="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out</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 = A</a:t>
                </a:r>
                <a:r>
                  <a:rPr lang="en-US" sz="1800" baseline="-250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in+</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 - V</a:t>
                </a:r>
                <a:r>
                  <a:rPr lang="en-US" sz="1800" baseline="-250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in-</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 + </a:t>
                </a:r>
                <a:r>
                  <a:rPr lang="en-US" sz="1800" dirty="0" err="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V</a:t>
                </a:r>
                <a:r>
                  <a:rPr lang="en-US" sz="1800" baseline="-25000" dirty="0" err="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ref</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 = </a:t>
                </a:r>
                <a:r>
                  <a:rPr lang="en-US" dirty="0">
                    <a:solidFill>
                      <a:srgbClr val="0070C0"/>
                    </a:solidFill>
                    <a:latin typeface="Cambria Math" panose="02040503050406030204" pitchFamily="18" charset="0"/>
                    <a:ea typeface="Times New Roman" panose="02020603050405020304" pitchFamily="18" charset="0"/>
                    <a:cs typeface="Arial" panose="020B0604020202020204" pitchFamily="34" charset="0"/>
                  </a:rPr>
                  <a:t>(10.0)(</a:t>
                </a:r>
                <a:r>
                  <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a:t>2.52 – 2.50) + 2.50 = 0.20 V + 2.5 V = 2.70 V. </a:t>
                </a:r>
              </a:p>
              <a:p>
                <a:pPr marL="0" marR="0" algn="ctr">
                  <a:lnSpc>
                    <a:spcPct val="107000"/>
                  </a:lnSpc>
                  <a:spcBef>
                    <a:spcPts val="0"/>
                  </a:spcBef>
                  <a:spcAft>
                    <a:spcPts val="0"/>
                  </a:spcAft>
                </a:pPr>
                <a:endParaRPr lang="en-US" dirty="0">
                  <a:solidFill>
                    <a:srgbClr val="0070C0"/>
                  </a:solidFill>
                  <a:latin typeface="Cambria Math" panose="02040503050406030204" pitchFamily="18" charset="0"/>
                  <a:ea typeface="Calibri" panose="020F0502020204030204" pitchFamily="34" charset="0"/>
                  <a:cs typeface="Arial" panose="020B0604020202020204" pitchFamily="34" charset="0"/>
                </a:endParaRPr>
              </a:p>
              <a:p>
                <a:pPr lvl="4" algn="ctr">
                  <a:lnSpc>
                    <a:spcPct val="107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V</m:t>
                          </m:r>
                        </m:e>
                        <m:sub>
                          <m:r>
                            <m:rPr>
                              <m:sty m:val="p"/>
                            </m:rPr>
                            <a:rPr lang="en-US">
                              <a:solidFill>
                                <a:srgbClr val="0070C0"/>
                              </a:solidFill>
                              <a:latin typeface="Cambria Math" panose="02040503050406030204" pitchFamily="18" charset="0"/>
                            </a:rPr>
                            <m:t>out</m:t>
                          </m:r>
                        </m:sub>
                      </m:sSub>
                      <m:r>
                        <a:rPr lang="en-US">
                          <a:solidFill>
                            <a:srgbClr val="0070C0"/>
                          </a:solidFill>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m:rPr>
                              <m:sty m:val="p"/>
                            </m:rPr>
                            <a:rPr lang="en-US" b="0" i="0" smtClean="0">
                              <a:solidFill>
                                <a:srgbClr val="0070C0"/>
                              </a:solidFill>
                              <a:latin typeface="Cambria Math" panose="02040503050406030204" pitchFamily="18" charset="0"/>
                            </a:rPr>
                            <m:t>V</m:t>
                          </m:r>
                        </m:e>
                        <m:sub>
                          <m:r>
                            <m:rPr>
                              <m:sty m:val="p"/>
                            </m:rPr>
                            <a:rPr lang="en-US" b="0" i="0" smtClean="0">
                              <a:solidFill>
                                <a:srgbClr val="0070C0"/>
                              </a:solidFill>
                              <a:latin typeface="Cambria Math" panose="02040503050406030204" pitchFamily="18" charset="0"/>
                            </a:rPr>
                            <m:t>ref</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V</m:t>
                          </m:r>
                        </m:e>
                        <m:sub>
                          <m:r>
                            <m:rPr>
                              <m:sty m:val="p"/>
                            </m:rPr>
                            <a:rPr lang="en-US">
                              <a:solidFill>
                                <a:srgbClr val="0070C0"/>
                              </a:solidFill>
                              <a:latin typeface="Cambria Math" panose="02040503050406030204" pitchFamily="18" charset="0"/>
                            </a:rPr>
                            <m:t>out</m:t>
                          </m:r>
                        </m:sub>
                      </m:sSub>
                      <m:r>
                        <a:rPr lang="en-US">
                          <a:solidFill>
                            <a:srgbClr val="0070C0"/>
                          </a:solidFill>
                          <a:latin typeface="Cambria Math" panose="02040503050406030204" pitchFamily="18" charset="0"/>
                        </a:rPr>
                        <m:t>−2.5 </m:t>
                      </m:r>
                      <m:r>
                        <m:rPr>
                          <m:sty m:val="p"/>
                        </m:rPr>
                        <a:rPr lang="en-US">
                          <a:solidFill>
                            <a:srgbClr val="0070C0"/>
                          </a:solidFill>
                          <a:latin typeface="Cambria Math" panose="02040503050406030204" pitchFamily="18" charset="0"/>
                        </a:rPr>
                        <m:t>V</m:t>
                      </m:r>
                      <m:r>
                        <a:rPr lang="en-US" b="0" i="0" smtClean="0">
                          <a:solidFill>
                            <a:srgbClr val="0070C0"/>
                          </a:solidFill>
                          <a:latin typeface="Cambria Math" panose="02040503050406030204" pitchFamily="18" charset="0"/>
                        </a:rPr>
                        <m:t>=0.20 </m:t>
                      </m:r>
                      <m:r>
                        <m:rPr>
                          <m:sty m:val="p"/>
                        </m:rPr>
                        <a:rPr lang="en-US" b="0" i="0" smtClean="0">
                          <a:solidFill>
                            <a:srgbClr val="0070C0"/>
                          </a:solidFill>
                          <a:latin typeface="Cambria Math" panose="02040503050406030204" pitchFamily="18" charset="0"/>
                        </a:rPr>
                        <m:t>V</m:t>
                      </m:r>
                      <m:r>
                        <a:rPr lang="en-US" b="0" i="0" smtClean="0">
                          <a:solidFill>
                            <a:srgbClr val="0070C0"/>
                          </a:solidFill>
                          <a:latin typeface="Cambria Math" panose="02040503050406030204" pitchFamily="18" charset="0"/>
                        </a:rPr>
                        <m:t>, </m:t>
                      </m:r>
                      <m:r>
                        <m:rPr>
                          <m:sty m:val="p"/>
                        </m:rPr>
                        <a:rPr lang="en-US" b="0" i="0" smtClean="0">
                          <a:solidFill>
                            <a:srgbClr val="0070C0"/>
                          </a:solidFill>
                          <a:latin typeface="Cambria Math" panose="02040503050406030204" pitchFamily="18" charset="0"/>
                        </a:rPr>
                        <m:t>where</m:t>
                      </m:r>
                      <m:r>
                        <a:rPr lang="en-US" b="0" i="0" smtClean="0">
                          <a:solidFill>
                            <a:srgbClr val="0070C0"/>
                          </a:solidFill>
                          <a:latin typeface="Cambria Math" panose="02040503050406030204" pitchFamily="18" charset="0"/>
                        </a:rPr>
                        <m:t> </m:t>
                      </m:r>
                      <m:r>
                        <m:rPr>
                          <m:nor/>
                        </m:rPr>
                        <a:rPr lang="en-US"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V</m:t>
                      </m:r>
                      <m:r>
                        <m:rPr>
                          <m:nor/>
                        </m:rPr>
                        <a:rPr lang="en-US" baseline="-2500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ref</m:t>
                      </m:r>
                      <m:r>
                        <m:rPr>
                          <m:nor/>
                        </m:rPr>
                        <a:rPr lang="en-US"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 </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is</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 </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the</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 </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reference</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 </m:t>
                      </m:r>
                      <m:r>
                        <m:rPr>
                          <m:nor/>
                        </m:rPr>
                        <a:rPr lang="en-US" b="0" i="0"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voltage</m:t>
                      </m:r>
                      <m:r>
                        <m:rPr>
                          <m:nor/>
                        </m:rPr>
                        <a:rPr lang="en-US" dirty="0" smtClean="0">
                          <a:solidFill>
                            <a:srgbClr val="0070C0"/>
                          </a:solidFill>
                          <a:latin typeface="Cambria Math" panose="02040503050406030204" pitchFamily="18" charset="0"/>
                          <a:ea typeface="Times New Roman" panose="02020603050405020304" pitchFamily="18" charset="0"/>
                          <a:cs typeface="Arial" panose="020B0604020202020204" pitchFamily="34" charset="0"/>
                        </a:rPr>
                        <m:t>.</m:t>
                      </m:r>
                    </m:oMath>
                  </m:oMathPara>
                </a14:m>
                <a:endParaRPr lang="en-US" dirty="0">
                  <a:solidFill>
                    <a:srgbClr val="0070C0"/>
                  </a:solidFill>
                  <a:latin typeface="Times New Roman" panose="02020603050405020304" pitchFamily="18" charset="0"/>
                  <a:ea typeface="Times New Roman" panose="02020603050405020304" pitchFamily="18" charset="0"/>
                </a:endParaRPr>
              </a:p>
              <a:p>
                <a:pPr lvl="4" algn="ctr">
                  <a:lnSpc>
                    <a:spcPct val="107000"/>
                  </a:lnSpc>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4" algn="ctr">
                  <a:lnSpc>
                    <a:spcPct val="107000"/>
                  </a:lnSpc>
                  <a:spcBef>
                    <a:spcPts val="0"/>
                  </a:spcBef>
                  <a:spcAft>
                    <a:spcPts val="0"/>
                  </a:spcAft>
                </a:pPr>
                <a14:m>
                  <m:oMathPara xmlns:m="http://schemas.openxmlformats.org/officeDocument/2006/math">
                    <m:oMathParaPr>
                      <m:jc m:val="left"/>
                    </m:oMathParaPr>
                    <m:oMath xmlns:m="http://schemas.openxmlformats.org/officeDocument/2006/math">
                      <m:r>
                        <m:rPr>
                          <m:nor/>
                        </m:rPr>
                        <a:rPr lang="en-US"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V</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in</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 − </m:t>
                      </m:r>
                      <m:r>
                        <m:rPr>
                          <m:nor/>
                        </m:rPr>
                        <a:rPr lang="en-US"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Vin</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m:t>
                      </m:r>
                      <m:r>
                        <a:rPr lang="en-US" b="0" i="0" smtClean="0">
                          <a:solidFill>
                            <a:srgbClr val="0070C0"/>
                          </a:solidFill>
                          <a:latin typeface="Cambria Math" panose="02040503050406030204" pitchFamily="18" charset="0"/>
                        </a:rPr>
                        <m:t>= </m:t>
                      </m:r>
                      <m:r>
                        <a:rPr lang="en-US">
                          <a:solidFill>
                            <a:srgbClr val="0070C0"/>
                          </a:solidFill>
                          <a:latin typeface="Cambria Math" panose="02040503050406030204" pitchFamily="18" charset="0"/>
                        </a:rPr>
                        <m:t> </m:t>
                      </m:r>
                      <m:r>
                        <a:rPr lang="en-US" b="0" i="0" smtClean="0">
                          <a:solidFill>
                            <a:srgbClr val="0070C0"/>
                          </a:solidFill>
                          <a:latin typeface="Cambria Math" panose="02040503050406030204" pitchFamily="18" charset="0"/>
                        </a:rPr>
                        <m:t>2.52 </m:t>
                      </m:r>
                      <m:r>
                        <m:rPr>
                          <m:sty m:val="p"/>
                        </m:rPr>
                        <a:rPr lang="en-US" b="0" i="0" smtClean="0">
                          <a:solidFill>
                            <a:srgbClr val="0070C0"/>
                          </a:solidFill>
                          <a:latin typeface="Cambria Math" panose="02040503050406030204" pitchFamily="18" charset="0"/>
                        </a:rPr>
                        <m:t>V</m:t>
                      </m:r>
                      <m:r>
                        <a:rPr lang="en-US" b="0" i="0" smtClean="0">
                          <a:solidFill>
                            <a:srgbClr val="0070C0"/>
                          </a:solidFill>
                          <a:latin typeface="Cambria Math" panose="02040503050406030204" pitchFamily="18" charset="0"/>
                        </a:rPr>
                        <m:t> −2.50 </m:t>
                      </m:r>
                      <m:r>
                        <m:rPr>
                          <m:sty m:val="p"/>
                        </m:rPr>
                        <a:rPr lang="en-US" b="0" i="0" smtClean="0">
                          <a:solidFill>
                            <a:srgbClr val="0070C0"/>
                          </a:solidFill>
                          <a:latin typeface="Cambria Math" panose="02040503050406030204" pitchFamily="18" charset="0"/>
                        </a:rPr>
                        <m:t>V</m:t>
                      </m:r>
                      <m:r>
                        <a:rPr lang="en-US" b="0" i="0" smtClean="0">
                          <a:solidFill>
                            <a:srgbClr val="0070C0"/>
                          </a:solidFill>
                          <a:latin typeface="Cambria Math" panose="02040503050406030204" pitchFamily="18" charset="0"/>
                        </a:rPr>
                        <m:t>=0.02 </m:t>
                      </m:r>
                      <m:r>
                        <m:rPr>
                          <m:sty m:val="p"/>
                        </m:rPr>
                        <a:rPr lang="en-US" b="0" i="0" smtClean="0">
                          <a:solidFill>
                            <a:srgbClr val="0070C0"/>
                          </a:solidFill>
                          <a:latin typeface="Cambria Math" panose="02040503050406030204" pitchFamily="18" charset="0"/>
                        </a:rPr>
                        <m:t>V</m:t>
                      </m:r>
                      <m:r>
                        <a:rPr lang="en-US" b="0" i="0" smtClean="0">
                          <a:solidFill>
                            <a:srgbClr val="0070C0"/>
                          </a:solidFill>
                          <a:latin typeface="Cambria Math" panose="02040503050406030204" pitchFamily="18" charset="0"/>
                        </a:rPr>
                        <m:t>. </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800" dirty="0">
                  <a:solidFill>
                    <a:srgbClr val="0070C0"/>
                  </a:solidFill>
                  <a:effectLst/>
                  <a:latin typeface="Cambria Math" panose="02040503050406030204" pitchFamily="18" charset="0"/>
                  <a:ea typeface="Times New Roman" panose="02020603050405020304" pitchFamily="18" charset="0"/>
                  <a:cs typeface="Arial" panose="020B0604020202020204" pitchFamily="34" charset="0"/>
                </a:endParaRPr>
              </a:p>
              <a:p>
                <a:pPr marL="45720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solidFill>
                                <a:srgbClr val="0070C0"/>
                              </a:solidFill>
                              <a:effectLst/>
                              <a:latin typeface="Cambria Math" panose="02040503050406030204" pitchFamily="18" charset="0"/>
                            </a:rPr>
                          </m:ctrlPr>
                        </m:sSubPr>
                        <m:e>
                          <m:r>
                            <m:rPr>
                              <m:sty m:val="p"/>
                            </m:rPr>
                            <a:rPr lang="en-US" sz="1800" b="0" i="0" smtClean="0">
                              <a:solidFill>
                                <a:srgbClr val="0070C0"/>
                              </a:solidFill>
                              <a:effectLst/>
                              <a:latin typeface="Cambria Math" panose="02040503050406030204" pitchFamily="18" charset="0"/>
                            </a:rPr>
                            <m:t>A</m:t>
                          </m:r>
                        </m:e>
                        <m:sub>
                          <m:r>
                            <m:rPr>
                              <m:sty m:val="p"/>
                            </m:rPr>
                            <a:rPr lang="en-US" sz="1800" b="0" i="0" smtClean="0">
                              <a:solidFill>
                                <a:srgbClr val="0070C0"/>
                              </a:solidFill>
                              <a:effectLst/>
                              <a:latin typeface="Cambria Math" panose="02040503050406030204" pitchFamily="18" charset="0"/>
                            </a:rPr>
                            <m:t>V</m:t>
                          </m:r>
                        </m:sub>
                      </m:sSub>
                      <m:r>
                        <a:rPr lang="en-US" sz="1800" b="0" i="0" smtClean="0">
                          <a:solidFill>
                            <a:srgbClr val="0070C0"/>
                          </a:solidFill>
                          <a:effectLst/>
                          <a:latin typeface="Cambria Math" panose="02040503050406030204" pitchFamily="18" charset="0"/>
                        </a:rPr>
                        <m:t>=</m:t>
                      </m:r>
                      <m:f>
                        <m:fPr>
                          <m:ctrlPr>
                            <a:rPr lang="en-US" sz="1800" b="0" i="1" smtClean="0">
                              <a:solidFill>
                                <a:srgbClr val="0070C0"/>
                              </a:solidFill>
                              <a:effectLst/>
                              <a:latin typeface="Cambria Math" panose="02040503050406030204" pitchFamily="18" charset="0"/>
                            </a:rPr>
                          </m:ctrlPr>
                        </m:fPr>
                        <m:num>
                          <m:sSub>
                            <m:sSubPr>
                              <m:ctrlPr>
                                <a:rPr lang="en-US" sz="1800" b="0" i="1" smtClean="0">
                                  <a:solidFill>
                                    <a:srgbClr val="0070C0"/>
                                  </a:solidFill>
                                  <a:effectLst/>
                                  <a:latin typeface="Cambria Math" panose="02040503050406030204" pitchFamily="18" charset="0"/>
                                </a:rPr>
                              </m:ctrlPr>
                            </m:sSubPr>
                            <m:e>
                              <m:r>
                                <m:rPr>
                                  <m:sty m:val="p"/>
                                </m:rPr>
                                <a:rPr lang="en-US" sz="1800" b="0" i="0" smtClean="0">
                                  <a:solidFill>
                                    <a:srgbClr val="0070C0"/>
                                  </a:solidFill>
                                  <a:effectLst/>
                                  <a:latin typeface="Cambria Math" panose="02040503050406030204" pitchFamily="18" charset="0"/>
                                </a:rPr>
                                <m:t>V</m:t>
                              </m:r>
                            </m:e>
                            <m:sub>
                              <m:r>
                                <m:rPr>
                                  <m:sty m:val="p"/>
                                </m:rPr>
                                <a:rPr lang="en-US" sz="1800" b="0" i="0" smtClean="0">
                                  <a:solidFill>
                                    <a:srgbClr val="0070C0"/>
                                  </a:solidFill>
                                  <a:effectLst/>
                                  <a:latin typeface="Cambria Math" panose="02040503050406030204" pitchFamily="18" charset="0"/>
                                </a:rPr>
                                <m:t>out</m:t>
                              </m:r>
                            </m:sub>
                          </m:sSub>
                          <m:r>
                            <a:rPr lang="en-US" sz="1800" b="0" i="0" smtClean="0">
                              <a:solidFill>
                                <a:srgbClr val="0070C0"/>
                              </a:solidFill>
                              <a:effectLst/>
                              <a:latin typeface="Cambria Math" panose="02040503050406030204" pitchFamily="18" charset="0"/>
                            </a:rPr>
                            <m:t>−2.5 </m:t>
                          </m:r>
                          <m:r>
                            <m:rPr>
                              <m:sty m:val="p"/>
                            </m:rPr>
                            <a:rPr lang="en-US" sz="1800" b="0" i="0" smtClean="0">
                              <a:solidFill>
                                <a:srgbClr val="0070C0"/>
                              </a:solidFill>
                              <a:effectLst/>
                              <a:latin typeface="Cambria Math" panose="02040503050406030204" pitchFamily="18" charset="0"/>
                            </a:rPr>
                            <m:t>V</m:t>
                          </m:r>
                        </m:num>
                        <m:den>
                          <m:r>
                            <m:rPr>
                              <m:nor/>
                            </m:rPr>
                            <a:rPr lang="en-US"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V</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in</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 − </m:t>
                          </m:r>
                          <m:r>
                            <m:rPr>
                              <m:nor/>
                            </m:rPr>
                            <a:rPr lang="en-US"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Vin</m:t>
                          </m:r>
                          <m:r>
                            <m:rPr>
                              <m:nor/>
                            </m:rPr>
                            <a:rPr lang="en-US" baseline="-25000" dirty="0">
                              <a:solidFill>
                                <a:srgbClr val="0070C0"/>
                              </a:solidFill>
                              <a:latin typeface="Cambria Math" panose="02040503050406030204" pitchFamily="18" charset="0"/>
                              <a:ea typeface="Times New Roman" panose="02020603050405020304" pitchFamily="18" charset="0"/>
                              <a:cs typeface="Arial" panose="020B0604020202020204" pitchFamily="34" charset="0"/>
                            </a:rPr>
                            <m:t>−</m:t>
                          </m:r>
                        </m:den>
                      </m:f>
                      <m:r>
                        <a:rPr lang="en-US" sz="1800" b="0" i="0" smtClean="0">
                          <a:solidFill>
                            <a:srgbClr val="0070C0"/>
                          </a:solidFill>
                          <a:effectLst/>
                          <a:latin typeface="Cambria Math" panose="02040503050406030204" pitchFamily="18" charset="0"/>
                        </a:rPr>
                        <m:t>=</m:t>
                      </m:r>
                      <m:f>
                        <m:fPr>
                          <m:ctrlPr>
                            <a:rPr lang="en-US" sz="1800" b="0" i="1" smtClean="0">
                              <a:solidFill>
                                <a:srgbClr val="0070C0"/>
                              </a:solidFill>
                              <a:effectLst/>
                              <a:latin typeface="Cambria Math" panose="02040503050406030204" pitchFamily="18" charset="0"/>
                            </a:rPr>
                          </m:ctrlPr>
                        </m:fPr>
                        <m:num>
                          <m:r>
                            <a:rPr lang="en-US">
                              <a:solidFill>
                                <a:srgbClr val="0070C0"/>
                              </a:solidFill>
                              <a:latin typeface="Cambria Math" panose="02040503050406030204" pitchFamily="18" charset="0"/>
                            </a:rPr>
                            <m:t>0.20 </m:t>
                          </m:r>
                          <m:r>
                            <m:rPr>
                              <m:sty m:val="p"/>
                            </m:rPr>
                            <a:rPr lang="en-US">
                              <a:solidFill>
                                <a:srgbClr val="0070C0"/>
                              </a:solidFill>
                              <a:latin typeface="Cambria Math" panose="02040503050406030204" pitchFamily="18" charset="0"/>
                            </a:rPr>
                            <m:t>V</m:t>
                          </m:r>
                        </m:num>
                        <m:den>
                          <m:r>
                            <a:rPr lang="en-US">
                              <a:solidFill>
                                <a:srgbClr val="0070C0"/>
                              </a:solidFill>
                              <a:latin typeface="Cambria Math" panose="02040503050406030204" pitchFamily="18" charset="0"/>
                            </a:rPr>
                            <m:t>0.02 </m:t>
                          </m:r>
                          <m:r>
                            <m:rPr>
                              <m:sty m:val="p"/>
                            </m:rPr>
                            <a:rPr lang="en-US">
                              <a:solidFill>
                                <a:srgbClr val="0070C0"/>
                              </a:solidFill>
                              <a:latin typeface="Cambria Math" panose="02040503050406030204" pitchFamily="18" charset="0"/>
                            </a:rPr>
                            <m:t>V</m:t>
                          </m:r>
                        </m:den>
                      </m:f>
                      <m:r>
                        <a:rPr lang="en-US" sz="1800" b="0" i="0" smtClean="0">
                          <a:solidFill>
                            <a:srgbClr val="0070C0"/>
                          </a:solidFill>
                          <a:effectLst/>
                          <a:latin typeface="Cambria Math" panose="02040503050406030204" pitchFamily="18" charset="0"/>
                        </a:rPr>
                        <m:t>=10, </m:t>
                      </m:r>
                      <m:r>
                        <m:rPr>
                          <m:sty m:val="p"/>
                        </m:rPr>
                        <a:rPr lang="en-US" sz="1800" b="0" i="0" smtClean="0">
                          <a:solidFill>
                            <a:srgbClr val="0070C0"/>
                          </a:solidFill>
                          <a:effectLst/>
                          <a:latin typeface="Cambria Math" panose="02040503050406030204" pitchFamily="18" charset="0"/>
                        </a:rPr>
                        <m:t>allowing</m:t>
                      </m:r>
                      <m:r>
                        <a:rPr lang="en-US" sz="1800" b="0" i="0" smtClean="0">
                          <a:solidFill>
                            <a:srgbClr val="0070C0"/>
                          </a:solidFill>
                          <a:effectLst/>
                          <a:latin typeface="Cambria Math" panose="02040503050406030204" pitchFamily="18" charset="0"/>
                        </a:rPr>
                        <m:t> </m:t>
                      </m:r>
                      <m:r>
                        <m:rPr>
                          <m:sty m:val="p"/>
                        </m:rPr>
                        <a:rPr lang="en-US" sz="1800" b="0" i="0" smtClean="0">
                          <a:solidFill>
                            <a:srgbClr val="0070C0"/>
                          </a:solidFill>
                          <a:effectLst/>
                          <a:latin typeface="Cambria Math" panose="02040503050406030204" pitchFamily="18" charset="0"/>
                        </a:rPr>
                        <m:t>for</m:t>
                      </m:r>
                      <m:r>
                        <a:rPr lang="en-US" sz="1800" b="0" i="0" smtClean="0">
                          <a:solidFill>
                            <a:srgbClr val="0070C0"/>
                          </a:solidFill>
                          <a:effectLst/>
                          <a:latin typeface="Cambria Math" panose="02040503050406030204" pitchFamily="18" charset="0"/>
                        </a:rPr>
                        <m:t> </m:t>
                      </m:r>
                      <m:r>
                        <m:rPr>
                          <m:sty m:val="p"/>
                        </m:rPr>
                        <a:rPr lang="en-US" sz="1800" b="0" i="0" smtClean="0">
                          <a:solidFill>
                            <a:srgbClr val="0070C0"/>
                          </a:solidFill>
                          <a:effectLst/>
                          <a:latin typeface="Cambria Math" panose="02040503050406030204" pitchFamily="18" charset="0"/>
                        </a:rPr>
                        <m:t>roundoff</m:t>
                      </m:r>
                      <m:r>
                        <a:rPr lang="en-US" sz="1800" b="0" i="0" smtClean="0">
                          <a:solidFill>
                            <a:srgbClr val="0070C0"/>
                          </a:solidFill>
                          <a:effectLst/>
                          <a:latin typeface="Cambria Math" panose="02040503050406030204" pitchFamily="18" charset="0"/>
                        </a:rPr>
                        <m:t> </m:t>
                      </m:r>
                      <m:r>
                        <m:rPr>
                          <m:sty m:val="p"/>
                        </m:rPr>
                        <a:rPr lang="en-US" sz="1800" b="0" i="0" smtClean="0">
                          <a:solidFill>
                            <a:srgbClr val="0070C0"/>
                          </a:solidFill>
                          <a:effectLst/>
                          <a:latin typeface="Cambria Math" panose="02040503050406030204" pitchFamily="18" charset="0"/>
                        </a:rPr>
                        <m:t>error</m:t>
                      </m:r>
                      <m:r>
                        <a:rPr lang="en-US" sz="1800" b="0" i="0" smtClean="0">
                          <a:solidFill>
                            <a:srgbClr val="0070C0"/>
                          </a:solidFill>
                          <a:effectLst/>
                          <a:latin typeface="Cambria Math" panose="02040503050406030204" pitchFamily="18" charset="0"/>
                        </a:rPr>
                        <m:t>.</m:t>
                      </m:r>
                    </m:oMath>
                  </m:oMathPara>
                </a14:m>
                <a:endParaRPr lang="en-US" sz="1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174942" y="666409"/>
                <a:ext cx="11905672" cy="5781070"/>
              </a:xfrm>
              <a:prstGeom prst="rect">
                <a:avLst/>
              </a:prstGeom>
              <a:blipFill>
                <a:blip r:embed="rId2"/>
                <a:stretch>
                  <a:fillRect l="-306" t="-314"/>
                </a:stretch>
              </a:blipFill>
              <a:ln w="38100" cmpd="thickThin">
                <a:solidFill>
                  <a:schemeClr val="accent1"/>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D27E41E-D728-4616-851E-C1B1CADE132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40713" y="739052"/>
            <a:ext cx="4276345" cy="2257643"/>
          </a:xfrm>
          <a:prstGeom prst="rect">
            <a:avLst/>
          </a:prstGeom>
        </p:spPr>
      </p:pic>
    </p:spTree>
    <p:extLst>
      <p:ext uri="{BB962C8B-B14F-4D97-AF65-F5344CB8AC3E}">
        <p14:creationId xmlns:p14="http://schemas.microsoft.com/office/powerpoint/2010/main" val="326386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 calcmode="lin" valueType="num">
                                      <p:cBhvr additive="base">
                                        <p:cTn id="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3" end="13"/>
                                            </p:txEl>
                                          </p:spTgt>
                                        </p:tgtEl>
                                        <p:attrNameLst>
                                          <p:attrName>style.visibility</p:attrName>
                                        </p:attrNameLst>
                                      </p:cBhvr>
                                      <p:to>
                                        <p:strVal val="visible"/>
                                      </p:to>
                                    </p:set>
                                    <p:anim calcmode="lin" valueType="num">
                                      <p:cBhvr additive="base">
                                        <p:cTn id="1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 calcmode="lin" valueType="num">
                                      <p:cBhvr additive="base">
                                        <p:cTn id="1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7" end="17"/>
                                            </p:txEl>
                                          </p:spTgt>
                                        </p:tgtEl>
                                        <p:attrNameLst>
                                          <p:attrName>style.visibility</p:attrName>
                                        </p:attrNameLst>
                                      </p:cBhvr>
                                      <p:to>
                                        <p:strVal val="visible"/>
                                      </p:to>
                                    </p:set>
                                    <p:anim calcmode="lin" valueType="num">
                                      <p:cBhvr additive="base">
                                        <p:cTn id="19"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621" y="0"/>
            <a:ext cx="8037727" cy="533400"/>
          </a:xfrm>
        </p:spPr>
        <p:txBody>
          <a:bodyPr>
            <a:noAutofit/>
          </a:bodyPr>
          <a:lstStyle/>
          <a:p>
            <a:pPr algn="ctr"/>
            <a:r>
              <a:rPr lang="en-US" sz="4000" dirty="0"/>
              <a:t>Instrumentation Amplifier as a Buffer</a:t>
            </a:r>
          </a:p>
        </p:txBody>
      </p:sp>
      <p:sp>
        <p:nvSpPr>
          <p:cNvPr id="8" name="Rectangle 7"/>
          <p:cNvSpPr/>
          <p:nvPr/>
        </p:nvSpPr>
        <p:spPr>
          <a:xfrm>
            <a:off x="308610" y="626870"/>
            <a:ext cx="11715750" cy="5770811"/>
          </a:xfrm>
          <a:prstGeom prst="rect">
            <a:avLst/>
          </a:prstGeom>
          <a:solidFill>
            <a:schemeClr val="tx1">
              <a:lumMod val="95000"/>
            </a:schemeClr>
          </a:solidFill>
          <a:ln w="38100" cmpd="thickThin">
            <a:solidFill>
              <a:schemeClr val="accent1"/>
            </a:solidFill>
          </a:ln>
        </p:spPr>
        <p:txBody>
          <a:bodyPr wrap="square" lIns="91440">
            <a:spAutoFit/>
          </a:bodyPr>
          <a:lstStyle/>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DMM Measurement Details Lab Circuit.</a:t>
            </a: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10 M</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output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Thevenin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resistance equals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10 M</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input resistance of a standard DMM.</a:t>
            </a: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Result is a voltage divider with a standard DMM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measuring approximately </a:t>
            </a:r>
            <a:r>
              <a:rPr lang="en-US" dirty="0">
                <a:solidFill>
                  <a:srgbClr val="000000"/>
                </a:solidFill>
                <a:latin typeface="Cambria Math" panose="02040503050406030204" pitchFamily="18" charset="0"/>
                <a:ea typeface="Cambria Math" panose="02040503050406030204" pitchFamily="18" charset="0"/>
              </a:rPr>
              <a:t>2.5</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instead of </a:t>
            </a:r>
            <a:r>
              <a:rPr lang="en-US" dirty="0">
                <a:solidFill>
                  <a:srgbClr val="000000"/>
                </a:solidFill>
                <a:latin typeface="Cambria Math" panose="02040503050406030204" pitchFamily="18" charset="0"/>
                <a:ea typeface="Cambria Math" panose="02040503050406030204" pitchFamily="18" charset="0"/>
              </a:rPr>
              <a:t>5.0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(-50%).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Need a buffer stage, i.e. very high input impedance, followed by relatively low output impedance to fix this measurement problem.</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Instrumentation Amplifier</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does the job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For the buffer output, the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10 M</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input resistance of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standard DMM is no problem because of the relatively 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output-impedance of the </a:t>
            </a:r>
            <a:r>
              <a:rPr lang="en-US" dirty="0">
                <a:solidFill>
                  <a:srgbClr val="000000"/>
                </a:solidFill>
                <a:latin typeface="Cambria Math" panose="02040503050406030204" pitchFamily="18" charset="0"/>
                <a:ea typeface="Cambria Math" panose="02040503050406030204" pitchFamily="18" charset="0"/>
              </a:rPr>
              <a:t>IA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Ideally </a:t>
            </a:r>
            <a: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hand-held DMMs report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measured voltage </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equal to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with buffer circuit.</a:t>
            </a:r>
          </a:p>
        </p:txBody>
      </p:sp>
      <p:pic>
        <p:nvPicPr>
          <p:cNvPr id="5" name="Picture 4">
            <a:extLst>
              <a:ext uri="{FF2B5EF4-FFF2-40B4-BE49-F238E27FC236}">
                <a16:creationId xmlns:a16="http://schemas.microsoft.com/office/drawing/2014/main" id="{A7BFFF61-6B27-45B5-8028-3FD95271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097" y="680460"/>
            <a:ext cx="3328940" cy="1869442"/>
          </a:xfrm>
          <a:prstGeom prst="rect">
            <a:avLst/>
          </a:prstGeom>
        </p:spPr>
      </p:pic>
      <p:pic>
        <p:nvPicPr>
          <p:cNvPr id="4" name="Picture 3">
            <a:extLst>
              <a:ext uri="{FF2B5EF4-FFF2-40B4-BE49-F238E27FC236}">
                <a16:creationId xmlns:a16="http://schemas.microsoft.com/office/drawing/2014/main" id="{E7DA884D-08F3-4E55-B799-328BAA006BC7}"/>
              </a:ext>
            </a:extLst>
          </p:cNvPr>
          <p:cNvPicPr>
            <a:picLocks noChangeAspect="1"/>
          </p:cNvPicPr>
          <p:nvPr/>
        </p:nvPicPr>
        <p:blipFill>
          <a:blip r:embed="rId3"/>
          <a:stretch>
            <a:fillRect/>
          </a:stretch>
        </p:blipFill>
        <p:spPr>
          <a:xfrm>
            <a:off x="6480952" y="3871946"/>
            <a:ext cx="4990903" cy="2209027"/>
          </a:xfrm>
          <a:prstGeom prst="rect">
            <a:avLst/>
          </a:prstGeom>
        </p:spPr>
      </p:pic>
    </p:spTree>
    <p:extLst>
      <p:ext uri="{BB962C8B-B14F-4D97-AF65-F5344CB8AC3E}">
        <p14:creationId xmlns:p14="http://schemas.microsoft.com/office/powerpoint/2010/main" val="10752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 calcmode="lin" valueType="num">
                                      <p:cBhvr additive="base">
                                        <p:cTn id="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 calcmode="lin" valueType="num">
                                      <p:cBhvr additive="base">
                                        <p:cTn id="19"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2" end="12"/>
                                            </p:txEl>
                                          </p:spTgt>
                                        </p:tgtEl>
                                        <p:attrNameLst>
                                          <p:attrName>style.visibility</p:attrName>
                                        </p:attrNameLst>
                                      </p:cBhvr>
                                      <p:to>
                                        <p:strVal val="visible"/>
                                      </p:to>
                                    </p:set>
                                    <p:anim calcmode="lin" valueType="num">
                                      <p:cBhvr additive="base">
                                        <p:cTn id="2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anim calcmode="lin" valueType="num">
                                      <p:cBhvr additive="base">
                                        <p:cTn id="2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5" end="15"/>
                                            </p:txEl>
                                          </p:spTgt>
                                        </p:tgtEl>
                                        <p:attrNameLst>
                                          <p:attrName>style.visibility</p:attrName>
                                        </p:attrNameLst>
                                      </p:cBhvr>
                                      <p:to>
                                        <p:strVal val="visible"/>
                                      </p:to>
                                    </p:set>
                                    <p:anim calcmode="lin" valueType="num">
                                      <p:cBhvr additive="base">
                                        <p:cTn id="31"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6" end="16"/>
                                            </p:txEl>
                                          </p:spTgt>
                                        </p:tgtEl>
                                        <p:attrNameLst>
                                          <p:attrName>style.visibility</p:attrName>
                                        </p:attrNameLst>
                                      </p:cBhvr>
                                      <p:to>
                                        <p:strVal val="visible"/>
                                      </p:to>
                                    </p:set>
                                    <p:anim calcmode="lin" valueType="num">
                                      <p:cBhvr additive="base">
                                        <p:cTn id="3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213" y="-15134"/>
            <a:ext cx="8199466" cy="533400"/>
          </a:xfrm>
        </p:spPr>
        <p:txBody>
          <a:bodyPr>
            <a:noAutofit/>
          </a:bodyPr>
          <a:lstStyle/>
          <a:p>
            <a:pPr algn="ctr"/>
            <a:r>
              <a:rPr lang="en-US" sz="4000" dirty="0"/>
              <a:t>Practical Differential Amplifier Circuit</a:t>
            </a:r>
          </a:p>
        </p:txBody>
      </p:sp>
      <mc:AlternateContent xmlns:mc="http://schemas.openxmlformats.org/markup-compatibility/2006" xmlns:a14="http://schemas.microsoft.com/office/drawing/2010/main">
        <mc:Choice Requires="a14">
          <p:sp>
            <p:nvSpPr>
              <p:cNvPr id="8" name="Rectangle 7"/>
              <p:cNvSpPr/>
              <p:nvPr/>
            </p:nvSpPr>
            <p:spPr>
              <a:xfrm>
                <a:off x="217283" y="630197"/>
                <a:ext cx="11823825" cy="6183872"/>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adjacent op-amp based amplifier is referred to as a differential or difference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amplifier as the output voltage is proportional to the difference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Superposition can be used to determine the differential voltage gain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Superposition Part a: Set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0. This results in an inverting amplifier configuration.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outa</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Superposition Part b: Set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0. This results in a non-inverting amplifier configuration.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outb</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outb</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outa</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outb</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17283" y="630197"/>
                <a:ext cx="11823825" cy="6183872"/>
              </a:xfrm>
              <a:prstGeom prst="rect">
                <a:avLst/>
              </a:prstGeom>
              <a:blipFill>
                <a:blip r:embed="rId2"/>
                <a:stretch>
                  <a:fillRect l="-308" t="-294"/>
                </a:stretch>
              </a:blipFill>
              <a:ln w="38100" cmpd="thickThin">
                <a:solidFill>
                  <a:schemeClr val="accent1"/>
                </a:solidFill>
              </a:ln>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E9E9A58F-4925-4080-A4E7-6D193B720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530" y="702838"/>
            <a:ext cx="2740187" cy="1777161"/>
          </a:xfrm>
          <a:prstGeom prst="rect">
            <a:avLst/>
          </a:prstGeom>
        </p:spPr>
      </p:pic>
      <p:pic>
        <p:nvPicPr>
          <p:cNvPr id="9" name="Picture 8" descr="Diagram&#10;&#10;Description automatically generated">
            <a:extLst>
              <a:ext uri="{FF2B5EF4-FFF2-40B4-BE49-F238E27FC236}">
                <a16:creationId xmlns:a16="http://schemas.microsoft.com/office/drawing/2014/main" id="{0C00E4FB-B8F4-4A46-80F6-82271AA44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1132" y="2693830"/>
            <a:ext cx="2783065" cy="1752752"/>
          </a:xfrm>
          <a:prstGeom prst="rect">
            <a:avLst/>
          </a:prstGeom>
        </p:spPr>
      </p:pic>
      <p:pic>
        <p:nvPicPr>
          <p:cNvPr id="12" name="Picture 11" descr="Diagram, schematic&#10;&#10;Description automatically generated">
            <a:extLst>
              <a:ext uri="{FF2B5EF4-FFF2-40B4-BE49-F238E27FC236}">
                <a16:creationId xmlns:a16="http://schemas.microsoft.com/office/drawing/2014/main" id="{BC4E3E60-443A-4107-8A62-6D730E685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0672" y="4948533"/>
            <a:ext cx="2782095" cy="1752752"/>
          </a:xfrm>
          <a:prstGeom prst="rect">
            <a:avLst/>
          </a:prstGeom>
        </p:spPr>
      </p:pic>
    </p:spTree>
    <p:extLst>
      <p:ext uri="{BB962C8B-B14F-4D97-AF65-F5344CB8AC3E}">
        <p14:creationId xmlns:p14="http://schemas.microsoft.com/office/powerpoint/2010/main" val="41647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anim calcmode="lin" valueType="num">
                                      <p:cBhvr additive="base">
                                        <p:cTn id="1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anim calcmode="lin" valueType="num">
                                      <p:cBhvr additive="base">
                                        <p:cTn id="2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anim calcmode="lin" valueType="num">
                                      <p:cBhvr additive="base">
                                        <p:cTn id="43"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549" y="0"/>
            <a:ext cx="8356347" cy="533400"/>
          </a:xfrm>
        </p:spPr>
        <p:txBody>
          <a:bodyPr>
            <a:noAutofit/>
          </a:bodyPr>
          <a:lstStyle/>
          <a:p>
            <a:pPr algn="ctr"/>
            <a:r>
              <a:rPr lang="en-US" sz="4000" dirty="0"/>
              <a:t>Practical Differential Amplifier Circuit (Continued)</a:t>
            </a:r>
          </a:p>
        </p:txBody>
      </p:sp>
      <mc:AlternateContent xmlns:mc="http://schemas.openxmlformats.org/markup-compatibility/2006" xmlns:a14="http://schemas.microsoft.com/office/drawing/2010/main">
        <mc:Choice Requires="a14">
          <p:sp>
            <p:nvSpPr>
              <p:cNvPr id="8" name="Rectangle 7"/>
              <p:cNvSpPr/>
              <p:nvPr/>
            </p:nvSpPr>
            <p:spPr>
              <a:xfrm>
                <a:off x="217283" y="630197"/>
                <a:ext cx="11823825" cy="5932009"/>
              </a:xfrm>
              <a:prstGeom prst="rect">
                <a:avLst/>
              </a:prstGeom>
              <a:solidFill>
                <a:schemeClr val="tx1">
                  <a:lumMod val="95000"/>
                </a:schemeClr>
              </a:solidFill>
              <a:ln w="38100" cmpd="thickThin">
                <a:solidFill>
                  <a:schemeClr val="accent1"/>
                </a:solidFill>
              </a:ln>
            </p:spPr>
            <p:txBody>
              <a:bodyPr wrap="square">
                <a:spAutoFit/>
              </a:bodyPr>
              <a:lstStyle/>
              <a:p>
                <a:pPr marL="914400" marR="0" lvl="2" indent="0" algn="l" defTabSz="914400" rtl="0" eaLnBrk="0" fontAlgn="base" latinLnBrk="0" hangingPunct="0">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out</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657600" marR="0" lvl="8" indent="0" algn="l" defTabSz="914400" rtl="0" eaLnBrk="0"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The resulting circuit amplifies differential voltages while rejecting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common-mode voltages, i.e. voltages common to both the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inputs.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Ideally R1 = R1’ and R2 = R2’, i.e. R1 and R1’ are matched resistors.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Practically, R1’ is slightly different that R1, and R2’ is slightly different than R2.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Non-ideal resistor matching results in non-zero common-mode gain.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For R1 = R2, A</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V_CM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±2∆R/R.          For example with ±0.1% resistor matching </a:t>
                </a:r>
                <a14:m>
                  <m:oMath xmlns:m="http://schemas.openxmlformats.org/officeDocument/2006/math">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0.1/100 =0.001.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For</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±0.1%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resistor</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matching</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the</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common</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mode</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gain</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e</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0.001</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00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terms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dB</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CM</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dB</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uncPr>
                        <m:fNa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log</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m:t>
                              </m:r>
                            </m:sub>
                          </m:sSub>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CM</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e>
                      </m:func>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uncPr>
                        <m:fNa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log</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m:t>
                              </m:r>
                            </m:sub>
                          </m:sSub>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0.00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−54</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dB</m:t>
                          </m:r>
                        </m:e>
                      </m:func>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dB</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−54 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dB</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217283" y="630197"/>
                <a:ext cx="11823825" cy="5932009"/>
              </a:xfrm>
              <a:prstGeom prst="rect">
                <a:avLst/>
              </a:prstGeom>
              <a:blipFill>
                <a:blip r:embed="rId2"/>
                <a:stretch>
                  <a:fillRect l="-308"/>
                </a:stretch>
              </a:blipFill>
              <a:ln w="38100" cmpd="thickThin">
                <a:solidFill>
                  <a:schemeClr val="accent1"/>
                </a:solidFill>
              </a:ln>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82A21D58-6540-4572-BD27-6F424A439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505" y="705116"/>
            <a:ext cx="3544782" cy="2278228"/>
          </a:xfrm>
          <a:prstGeom prst="rect">
            <a:avLst/>
          </a:prstGeom>
        </p:spPr>
      </p:pic>
    </p:spTree>
    <p:extLst>
      <p:ext uri="{BB962C8B-B14F-4D97-AF65-F5344CB8AC3E}">
        <p14:creationId xmlns:p14="http://schemas.microsoft.com/office/powerpoint/2010/main" val="279575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 calcmode="lin" valueType="num">
                                      <p:cBhvr additive="base">
                                        <p:cTn id="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anim calcmode="lin" valueType="num">
                                      <p:cBhvr additive="base">
                                        <p:cTn id="1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anim calcmode="lin" valueType="num">
                                      <p:cBhvr additive="base">
                                        <p:cTn id="1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4" end="14"/>
                                            </p:txEl>
                                          </p:spTgt>
                                        </p:tgtEl>
                                        <p:attrNameLst>
                                          <p:attrName>style.visibility</p:attrName>
                                        </p:attrNameLst>
                                      </p:cBhvr>
                                      <p:to>
                                        <p:strVal val="visible"/>
                                      </p:to>
                                    </p:set>
                                    <p:anim calcmode="lin" valueType="num">
                                      <p:cBhvr additive="base">
                                        <p:cTn id="2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6" end="16"/>
                                            </p:txEl>
                                          </p:spTgt>
                                        </p:tgtEl>
                                        <p:attrNameLst>
                                          <p:attrName>style.visibility</p:attrName>
                                        </p:attrNameLst>
                                      </p:cBhvr>
                                      <p:to>
                                        <p:strVal val="visible"/>
                                      </p:to>
                                    </p:set>
                                    <p:anim calcmode="lin" valueType="num">
                                      <p:cBhvr additive="base">
                                        <p:cTn id="2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8" end="18"/>
                                            </p:txEl>
                                          </p:spTgt>
                                        </p:tgtEl>
                                        <p:attrNameLst>
                                          <p:attrName>style.visibility</p:attrName>
                                        </p:attrNameLst>
                                      </p:cBhvr>
                                      <p:to>
                                        <p:strVal val="visible"/>
                                      </p:to>
                                    </p:set>
                                    <p:anim calcmode="lin" valueType="num">
                                      <p:cBhvr additive="base">
                                        <p:cTn id="29"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64" y="3356"/>
            <a:ext cx="10187064" cy="533400"/>
          </a:xfrm>
        </p:spPr>
        <p:txBody>
          <a:bodyPr>
            <a:noAutofit/>
          </a:bodyPr>
          <a:lstStyle/>
          <a:p>
            <a:pPr algn="ctr"/>
            <a:r>
              <a:rPr lang="en-US" sz="4000" dirty="0"/>
              <a:t>Practical Differential Amplifier Circuit (Continued)</a:t>
            </a:r>
          </a:p>
        </p:txBody>
      </p:sp>
      <mc:AlternateContent xmlns:mc="http://schemas.openxmlformats.org/markup-compatibility/2006" xmlns:a14="http://schemas.microsoft.com/office/drawing/2010/main">
        <mc:Choice Requires="a14">
          <p:sp>
            <p:nvSpPr>
              <p:cNvPr id="8" name="Rectangle 7"/>
              <p:cNvSpPr/>
              <p:nvPr/>
            </p:nvSpPr>
            <p:spPr>
              <a:xfrm>
                <a:off x="266172" y="693568"/>
                <a:ext cx="11475720" cy="5606471"/>
              </a:xfrm>
              <a:prstGeom prst="rect">
                <a:avLst/>
              </a:prstGeom>
              <a:solidFill>
                <a:schemeClr val="tx1">
                  <a:lumMod val="95000"/>
                </a:schemeClr>
              </a:solidFill>
              <a:ln w="38100" cmpd="thickThin">
                <a:solidFill>
                  <a:schemeClr val="accent1"/>
                </a:solidFill>
              </a:ln>
            </p:spPr>
            <p:txBody>
              <a:bodyPr wrap="square">
                <a:spAutoFit/>
              </a:bodyPr>
              <a:lstStyle/>
              <a:p>
                <a:pPr lvl="5"/>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d>
                        <m:d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in</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in</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b>
                          </m:sSub>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For R1 = R2, </a:t>
                </a:r>
                <a:r>
                  <a:rPr lang="en-US"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V</a:t>
                </a:r>
                <a:r>
                  <a:rPr lang="en-US" baseline="-25000"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out</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V</a:t>
                </a:r>
                <a:r>
                  <a:rPr 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in+</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V</a:t>
                </a:r>
                <a:r>
                  <a:rPr 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in-</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LT5400A offers 4 matched resistors with  ±0.01% matching with </a:t>
                </a:r>
              </a:p>
              <a:p>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0.2 ppm/˚C, i.e. 0.2 x 10</a:t>
                </a:r>
                <a:r>
                  <a:rPr 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-6</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per ˚C, temperature coefficient (TC) matching.</a:t>
                </a: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The following circuit illustrates a difference amplifier</a:t>
                </a:r>
              </a:p>
              <a:p>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circuit implemented with an LT5400.</a:t>
                </a: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The adjacent circuit provides a differential mode gain of 1, </a:t>
                </a:r>
              </a:p>
              <a:p>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along with good rejection of Common-Mode Signals.</a:t>
                </a: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lvl="1"/>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For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_</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For</m:t>
                      </m:r>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 ±0.01% </m:t>
                      </m:r>
                      <m:r>
                        <m:rPr>
                          <m:nor/>
                        </m:rP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m:t>matching</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_</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d>
                        <m:d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0.01%</m:t>
                          </m:r>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=±0.02%=±0.0002. </m:t>
                      </m:r>
                    </m:oMath>
                  </m:oMathPara>
                </a14:m>
                <a:endParaRPr lang="en-US" dirty="0">
                  <a:solidFill>
                    <a:schemeClr val="bg1"/>
                  </a:solidFill>
                  <a:latin typeface="Cambria Math" panose="02040503050406030204" pitchFamily="18"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rPr>
                        <m:t>In</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terms</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of</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dB</m:t>
                      </m:r>
                      <m:r>
                        <a:rPr lang="en-US">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A</m:t>
                          </m:r>
                        </m:e>
                        <m:sub>
                          <m:r>
                            <m:rPr>
                              <m:sty m:val="p"/>
                            </m:rPr>
                            <a:rPr lang="en-US">
                              <a:solidFill>
                                <a:schemeClr val="bg1"/>
                              </a:solidFill>
                              <a:latin typeface="Cambria Math" panose="02040503050406030204" pitchFamily="18" charset="0"/>
                            </a:rPr>
                            <m:t>V</m:t>
                          </m:r>
                          <m:r>
                            <a:rPr lang="en-US">
                              <a:solidFill>
                                <a:schemeClr val="bg1"/>
                              </a:solidFill>
                              <a:latin typeface="Cambria Math" panose="02040503050406030204" pitchFamily="18" charset="0"/>
                            </a:rPr>
                            <m:t>_</m:t>
                          </m:r>
                          <m:r>
                            <m:rPr>
                              <m:sty m:val="p"/>
                            </m:rPr>
                            <a:rPr lang="en-US">
                              <a:solidFill>
                                <a:schemeClr val="bg1"/>
                              </a:solidFill>
                              <a:latin typeface="Cambria Math" panose="02040503050406030204" pitchFamily="18" charset="0"/>
                            </a:rPr>
                            <m:t>CM</m:t>
                          </m:r>
                          <m:r>
                            <a:rPr lang="en-US">
                              <a:solidFill>
                                <a:schemeClr val="bg1"/>
                              </a:solidFill>
                              <a:latin typeface="Cambria Math" panose="02040503050406030204" pitchFamily="18" charset="0"/>
                            </a:rPr>
                            <m:t>_</m:t>
                          </m:r>
                          <m:r>
                            <m:rPr>
                              <m:sty m:val="p"/>
                            </m:rPr>
                            <a:rPr lang="en-US">
                              <a:solidFill>
                                <a:schemeClr val="bg1"/>
                              </a:solidFill>
                              <a:latin typeface="Cambria Math" panose="02040503050406030204" pitchFamily="18" charset="0"/>
                            </a:rPr>
                            <m:t>dB</m:t>
                          </m:r>
                        </m:sub>
                      </m:sSub>
                      <m:r>
                        <a:rPr lang="en-US">
                          <a:solidFill>
                            <a:schemeClr val="bg1"/>
                          </a:solidFill>
                          <a:latin typeface="Cambria Math" panose="02040503050406030204" pitchFamily="18" charset="0"/>
                        </a:rPr>
                        <m:t>=20</m:t>
                      </m:r>
                      <m:func>
                        <m:funcPr>
                          <m:ctrlPr>
                            <a:rPr lang="en-US" i="1">
                              <a:solidFill>
                                <a:schemeClr val="bg1"/>
                              </a:solidFill>
                              <a:latin typeface="Cambria Math" panose="02040503050406030204" pitchFamily="18" charset="0"/>
                            </a:rPr>
                          </m:ctrlPr>
                        </m:funcPr>
                        <m:fNa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log</m:t>
                              </m:r>
                            </m:e>
                            <m:sub>
                              <m:r>
                                <a:rPr lang="en-US">
                                  <a:solidFill>
                                    <a:schemeClr val="bg1"/>
                                  </a:solidFill>
                                  <a:latin typeface="Cambria Math" panose="02040503050406030204" pitchFamily="18" charset="0"/>
                                </a:rPr>
                                <m:t>10</m:t>
                              </m:r>
                            </m:sub>
                          </m:sSub>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A</m:t>
                                  </m:r>
                                </m:e>
                                <m:sub>
                                  <m:r>
                                    <m:rPr>
                                      <m:sty m:val="p"/>
                                    </m:rPr>
                                    <a:rPr lang="en-US">
                                      <a:solidFill>
                                        <a:schemeClr val="bg1"/>
                                      </a:solidFill>
                                      <a:latin typeface="Cambria Math" panose="02040503050406030204" pitchFamily="18" charset="0"/>
                                    </a:rPr>
                                    <m:t>V</m:t>
                                  </m:r>
                                  <m:r>
                                    <a:rPr lang="en-US">
                                      <a:solidFill>
                                        <a:schemeClr val="bg1"/>
                                      </a:solidFill>
                                      <a:latin typeface="Cambria Math" panose="02040503050406030204" pitchFamily="18" charset="0"/>
                                    </a:rPr>
                                    <m:t>_</m:t>
                                  </m:r>
                                  <m:r>
                                    <m:rPr>
                                      <m:sty m:val="p"/>
                                    </m:rPr>
                                    <a:rPr lang="en-US">
                                      <a:solidFill>
                                        <a:schemeClr val="bg1"/>
                                      </a:solidFill>
                                      <a:latin typeface="Cambria Math" panose="02040503050406030204" pitchFamily="18" charset="0"/>
                                    </a:rPr>
                                    <m:t>CM</m:t>
                                  </m:r>
                                </m:sub>
                              </m:sSub>
                            </m:e>
                          </m:d>
                          <m:r>
                            <a:rPr lang="en-US" i="1">
                              <a:solidFill>
                                <a:schemeClr val="bg1"/>
                              </a:solidFill>
                              <a:latin typeface="Cambria Math" panose="02040503050406030204" pitchFamily="18" charset="0"/>
                            </a:rPr>
                            <m:t>= </m:t>
                          </m:r>
                        </m:e>
                      </m:func>
                      <m:r>
                        <a:rPr lang="en-US">
                          <a:solidFill>
                            <a:schemeClr val="bg1"/>
                          </a:solidFill>
                          <a:latin typeface="Cambria Math" panose="02040503050406030204" pitchFamily="18" charset="0"/>
                        </a:rPr>
                        <m:t>20</m:t>
                      </m:r>
                      <m:func>
                        <m:funcPr>
                          <m:ctrlPr>
                            <a:rPr lang="en-US" i="1">
                              <a:solidFill>
                                <a:schemeClr val="bg1"/>
                              </a:solidFill>
                              <a:latin typeface="Cambria Math" panose="02040503050406030204" pitchFamily="18" charset="0"/>
                            </a:rPr>
                          </m:ctrlPr>
                        </m:funcPr>
                        <m:fNa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log</m:t>
                              </m:r>
                            </m:e>
                            <m:sub>
                              <m:r>
                                <a:rPr lang="en-US">
                                  <a:solidFill>
                                    <a:schemeClr val="bg1"/>
                                  </a:solidFill>
                                  <a:latin typeface="Cambria Math" panose="02040503050406030204" pitchFamily="18" charset="0"/>
                                </a:rPr>
                                <m:t>10</m:t>
                              </m:r>
                            </m:sub>
                          </m:sSub>
                        </m:fName>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0.0002</m:t>
                              </m:r>
                            </m:e>
                          </m:d>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−74 </m:t>
                          </m:r>
                          <m:r>
                            <m:rPr>
                              <m:sty m:val="p"/>
                            </m:rPr>
                            <a:rPr lang="en-US">
                              <a:solidFill>
                                <a:schemeClr val="bg1"/>
                              </a:solidFill>
                              <a:latin typeface="Cambria Math" panose="02040503050406030204" pitchFamily="18" charset="0"/>
                            </a:rPr>
                            <m:t>dB</m:t>
                          </m:r>
                        </m:e>
                      </m:func>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A</m:t>
                          </m:r>
                        </m:e>
                        <m:sub>
                          <m:r>
                            <m:rPr>
                              <m:sty m:val="p"/>
                            </m:rPr>
                            <a:rPr lang="en-US">
                              <a:solidFill>
                                <a:schemeClr val="bg1"/>
                              </a:solidFill>
                              <a:latin typeface="Cambria Math" panose="02040503050406030204" pitchFamily="18" charset="0"/>
                            </a:rPr>
                            <m:t>V</m:t>
                          </m:r>
                          <m:r>
                            <a:rPr lang="en-US">
                              <a:solidFill>
                                <a:schemeClr val="bg1"/>
                              </a:solidFill>
                              <a:latin typeface="Cambria Math" panose="02040503050406030204" pitchFamily="18" charset="0"/>
                            </a:rPr>
                            <m:t>_</m:t>
                          </m:r>
                          <m:r>
                            <m:rPr>
                              <m:sty m:val="p"/>
                            </m:rPr>
                            <a:rPr lang="en-US">
                              <a:solidFill>
                                <a:schemeClr val="bg1"/>
                              </a:solidFill>
                              <a:latin typeface="Cambria Math" panose="02040503050406030204" pitchFamily="18" charset="0"/>
                            </a:rPr>
                            <m:t>CM</m:t>
                          </m:r>
                          <m:r>
                            <a:rPr lang="en-US">
                              <a:solidFill>
                                <a:schemeClr val="bg1"/>
                              </a:solidFill>
                              <a:latin typeface="Cambria Math" panose="02040503050406030204" pitchFamily="18" charset="0"/>
                            </a:rPr>
                            <m:t>_</m:t>
                          </m:r>
                          <m:r>
                            <m:rPr>
                              <m:sty m:val="p"/>
                            </m:rPr>
                            <a:rPr lang="en-US">
                              <a:solidFill>
                                <a:schemeClr val="bg1"/>
                              </a:solidFill>
                              <a:latin typeface="Cambria Math" panose="02040503050406030204" pitchFamily="18" charset="0"/>
                            </a:rPr>
                            <m:t>dB</m:t>
                          </m:r>
                        </m:sub>
                      </m:sSub>
                      <m:r>
                        <a:rPr lang="en-US">
                          <a:solidFill>
                            <a:schemeClr val="bg1"/>
                          </a:solidFill>
                          <a:latin typeface="Cambria Math" panose="02040503050406030204" pitchFamily="18" charset="0"/>
                        </a:rPr>
                        <m:t>=−74 </m:t>
                      </m:r>
                      <m:r>
                        <m:rPr>
                          <m:sty m:val="p"/>
                        </m:rPr>
                        <a:rPr lang="en-US">
                          <a:solidFill>
                            <a:schemeClr val="bg1"/>
                          </a:solidFill>
                          <a:latin typeface="Cambria Math" panose="02040503050406030204" pitchFamily="18" charset="0"/>
                        </a:rPr>
                        <m:t>dB</m:t>
                      </m:r>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 </m:t>
                      </m:r>
                    </m:oMath>
                  </m:oMathPara>
                </a14:m>
                <a:endParaRPr lang="en-US" dirty="0">
                  <a:solidFill>
                    <a:schemeClr val="bg1"/>
                  </a:solidFill>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66172" y="693568"/>
                <a:ext cx="11475720" cy="5606471"/>
              </a:xfrm>
              <a:prstGeom prst="rect">
                <a:avLst/>
              </a:prstGeom>
              <a:blipFill>
                <a:blip r:embed="rId2"/>
                <a:stretch>
                  <a:fillRect l="-318"/>
                </a:stretch>
              </a:blipFill>
              <a:ln w="38100" cmpd="thickThin">
                <a:solidFill>
                  <a:schemeClr val="accent1"/>
                </a:solidFill>
              </a:ln>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CFA485AA-F0D0-47E6-BE06-4195308D5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226" y="767914"/>
            <a:ext cx="3294445" cy="2117337"/>
          </a:xfrm>
          <a:prstGeom prst="rect">
            <a:avLst/>
          </a:prstGeom>
        </p:spPr>
      </p:pic>
      <p:pic>
        <p:nvPicPr>
          <p:cNvPr id="9" name="Picture 8" descr="Chart, diagram&#10;&#10;Description automatically generated">
            <a:extLst>
              <a:ext uri="{FF2B5EF4-FFF2-40B4-BE49-F238E27FC236}">
                <a16:creationId xmlns:a16="http://schemas.microsoft.com/office/drawing/2014/main" id="{BB641EE3-5ADA-4692-A9FA-754F8CCC7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303" y="2959597"/>
            <a:ext cx="4680487" cy="2699817"/>
          </a:xfrm>
          <a:prstGeom prst="rect">
            <a:avLst/>
          </a:prstGeom>
        </p:spPr>
      </p:pic>
    </p:spTree>
    <p:extLst>
      <p:ext uri="{BB962C8B-B14F-4D97-AF65-F5344CB8AC3E}">
        <p14:creationId xmlns:p14="http://schemas.microsoft.com/office/powerpoint/2010/main" val="116456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anim calcmode="lin" valueType="num">
                                      <p:cBhvr additive="base">
                                        <p:cTn id="23"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anim calcmode="lin" valueType="num">
                                      <p:cBhvr additive="base">
                                        <p:cTn id="2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anim calcmode="lin" valueType="num">
                                      <p:cBhvr additive="base">
                                        <p:cTn id="3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anim calcmode="lin" valueType="num">
                                      <p:cBhvr additive="base">
                                        <p:cTn id="3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anim calcmode="lin" valueType="num">
                                      <p:cBhvr additive="base">
                                        <p:cTn id="4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293" y="-16778"/>
            <a:ext cx="5815407" cy="533400"/>
          </a:xfrm>
        </p:spPr>
        <p:txBody>
          <a:bodyPr>
            <a:noAutofit/>
          </a:bodyPr>
          <a:lstStyle/>
          <a:p>
            <a:pPr algn="ctr"/>
            <a:r>
              <a:rPr lang="en-US" sz="4000" dirty="0"/>
              <a:t>Practical Voltage Follower</a:t>
            </a:r>
          </a:p>
        </p:txBody>
      </p:sp>
      <p:sp>
        <p:nvSpPr>
          <p:cNvPr id="8" name="Rectangle 7"/>
          <p:cNvSpPr/>
          <p:nvPr/>
        </p:nvSpPr>
        <p:spPr>
          <a:xfrm>
            <a:off x="142613" y="643320"/>
            <a:ext cx="11862033" cy="5998052"/>
          </a:xfrm>
          <a:prstGeom prst="rect">
            <a:avLst/>
          </a:prstGeom>
          <a:solidFill>
            <a:schemeClr val="tx1">
              <a:lumMod val="95000"/>
            </a:schemeClr>
          </a:solidFill>
          <a:ln w="38100" cmpd="thickThin">
            <a:solidFill>
              <a:schemeClr val="accent1"/>
            </a:solidFill>
          </a:ln>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an ideal op-amp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for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for the</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voltage follower configuration.</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Yet if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 V, then doesn’t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 0?</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Mathematically,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 V) is indeterminate for an ideal op-amp.</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Practical op-amps have open-loop gains &lt; ∞, resulting in the voltage follower output approximately equal to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example, given an open loop gain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 x 10</a:t>
            </a:r>
            <a:r>
              <a:rPr kumimoji="0" 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6</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a:t>
            </a: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lvl="0" indent="-285750" fontAlgn="auto">
              <a:lnSpc>
                <a:spcPct val="107000"/>
              </a:lnSpc>
              <a:spcBef>
                <a:spcPts val="0"/>
              </a:spcBef>
              <a:spcAft>
                <a:spcPts val="0"/>
              </a:spcAft>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 the above circuit, since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 (1 x 10</a:t>
            </a:r>
            <a:r>
              <a:rPr kumimoji="0" 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6</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 1.00 V,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with</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(1 x 10</a:t>
            </a:r>
            <a:r>
              <a:rPr kumimoji="0" 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6</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)(1 µV) </a:t>
            </a:r>
            <a:r>
              <a:rPr lang="en-US" noProof="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1.00 V. </a:t>
            </a:r>
          </a:p>
          <a:p>
            <a:pPr marL="228600" lvl="0" fontAlgn="auto">
              <a:lnSpc>
                <a:spcPct val="107000"/>
              </a:lnSpc>
              <a:spcBef>
                <a:spcPts val="0"/>
              </a:spcBef>
              <a:spcAft>
                <a:spcPts val="0"/>
              </a:spcAf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Therefore,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 µV</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meaning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1.00 V  - 1 µV = 0.999999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 instead of 1.00 V.</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So for the above voltage follower with an open loop gain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 x 10</a:t>
            </a:r>
            <a:r>
              <a:rPr kumimoji="0" 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6</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1.00 V  - 1 µV = 0.999999 V, which is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close enough to</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1.00 V for</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practical applications</a:t>
            </a:r>
            <a: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 large open-loop gain and negative feedback associated with op-amps result in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which for hand calculations is well approximated as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p:txBody>
      </p:sp>
      <p:pic>
        <p:nvPicPr>
          <p:cNvPr id="4" name="Picture 3" descr="A close up of a map&#10;&#10;Description automatically generated">
            <a:extLst>
              <a:ext uri="{FF2B5EF4-FFF2-40B4-BE49-F238E27FC236}">
                <a16:creationId xmlns:a16="http://schemas.microsoft.com/office/drawing/2014/main" id="{E429EE2F-C9F0-4C3F-909E-B1444E671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538" y="719442"/>
            <a:ext cx="4273946" cy="2005971"/>
          </a:xfrm>
          <a:prstGeom prst="rect">
            <a:avLst/>
          </a:prstGeom>
        </p:spPr>
      </p:pic>
    </p:spTree>
    <p:extLst>
      <p:ext uri="{BB962C8B-B14F-4D97-AF65-F5344CB8AC3E}">
        <p14:creationId xmlns:p14="http://schemas.microsoft.com/office/powerpoint/2010/main" val="42404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 calcmode="lin" valueType="num">
                                      <p:cBhvr additive="base">
                                        <p:cTn id="1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anim calcmode="lin" valueType="num">
                                      <p:cBhvr additive="base">
                                        <p:cTn id="1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anim calcmode="lin" valueType="num">
                                      <p:cBhvr additive="base">
                                        <p:cTn id="23"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 calcmode="lin" valueType="num">
                                      <p:cBhvr additive="base">
                                        <p:cTn id="2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anim calcmode="lin" valueType="num">
                                      <p:cBhvr additive="base">
                                        <p:cTn id="3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anim calcmode="lin" valueType="num">
                                      <p:cBhvr additive="base">
                                        <p:cTn id="3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7" end="17"/>
                                            </p:txEl>
                                          </p:spTgt>
                                        </p:tgtEl>
                                        <p:attrNameLst>
                                          <p:attrName>style.visibility</p:attrName>
                                        </p:attrNameLst>
                                      </p:cBhvr>
                                      <p:to>
                                        <p:strVal val="visible"/>
                                      </p:to>
                                    </p:set>
                                    <p:anim calcmode="lin" valueType="num">
                                      <p:cBhvr additive="base">
                                        <p:cTn id="4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5" name="Group 34">
            <a:extLst>
              <a:ext uri="{FF2B5EF4-FFF2-40B4-BE49-F238E27FC236}">
                <a16:creationId xmlns:a16="http://schemas.microsoft.com/office/drawing/2014/main" id="{D5FAAD52-3F54-425F-B446-93FD4ABDB044}"/>
              </a:ext>
            </a:extLst>
          </p:cNvPr>
          <p:cNvGrpSpPr/>
          <p:nvPr/>
        </p:nvGrpSpPr>
        <p:grpSpPr>
          <a:xfrm>
            <a:off x="2443457" y="1150621"/>
            <a:ext cx="6521235" cy="4481058"/>
            <a:chOff x="2443457" y="1150621"/>
            <a:chExt cx="6521235" cy="4481058"/>
          </a:xfrm>
        </p:grpSpPr>
        <p:cxnSp>
          <p:nvCxnSpPr>
            <p:cNvPr id="37" name="Straight Arrow Connector 36">
              <a:extLst>
                <a:ext uri="{FF2B5EF4-FFF2-40B4-BE49-F238E27FC236}">
                  <a16:creationId xmlns:a16="http://schemas.microsoft.com/office/drawing/2014/main" id="{8329CE02-147D-4FF0-8742-838DFB4C38A2}"/>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8" name="Title 6">
              <a:extLst>
                <a:ext uri="{FF2B5EF4-FFF2-40B4-BE49-F238E27FC236}">
                  <a16:creationId xmlns:a16="http://schemas.microsoft.com/office/drawing/2014/main" id="{0D9723D2-ED48-4ACE-9391-21F329A78A4C}"/>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9" name="Title 6">
              <a:extLst>
                <a:ext uri="{FF2B5EF4-FFF2-40B4-BE49-F238E27FC236}">
                  <a16:creationId xmlns:a16="http://schemas.microsoft.com/office/drawing/2014/main" id="{8BFDE246-4A71-46CB-A762-9CA7EFC63799}"/>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40" name="Title 6">
              <a:extLst>
                <a:ext uri="{FF2B5EF4-FFF2-40B4-BE49-F238E27FC236}">
                  <a16:creationId xmlns:a16="http://schemas.microsoft.com/office/drawing/2014/main" id="{96CFE811-BCB7-4453-BAE2-51BD363BD9F8}"/>
                </a:ext>
              </a:extLst>
            </p:cNvPr>
            <p:cNvSpPr txBox="1">
              <a:spLocks/>
            </p:cNvSpPr>
            <p:nvPr/>
          </p:nvSpPr>
          <p:spPr>
            <a:xfrm>
              <a:off x="5273111"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41" name="Title 6">
              <a:extLst>
                <a:ext uri="{FF2B5EF4-FFF2-40B4-BE49-F238E27FC236}">
                  <a16:creationId xmlns:a16="http://schemas.microsoft.com/office/drawing/2014/main" id="{C1170264-A07A-4253-8B8D-A21287426420}"/>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42" name="Title 6">
              <a:extLst>
                <a:ext uri="{FF2B5EF4-FFF2-40B4-BE49-F238E27FC236}">
                  <a16:creationId xmlns:a16="http://schemas.microsoft.com/office/drawing/2014/main" id="{0682C716-6F50-4589-8B92-87DB422FCA47}"/>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3" name="Title 6">
              <a:extLst>
                <a:ext uri="{FF2B5EF4-FFF2-40B4-BE49-F238E27FC236}">
                  <a16:creationId xmlns:a16="http://schemas.microsoft.com/office/drawing/2014/main" id="{6F5B9CFC-D943-429D-8694-01271E0549DA}"/>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4" name="Title 6">
              <a:extLst>
                <a:ext uri="{FF2B5EF4-FFF2-40B4-BE49-F238E27FC236}">
                  <a16:creationId xmlns:a16="http://schemas.microsoft.com/office/drawing/2014/main" id="{65A0B53C-9A76-4013-B4B5-3331372415D7}"/>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Title 6">
              <a:extLst>
                <a:ext uri="{FF2B5EF4-FFF2-40B4-BE49-F238E27FC236}">
                  <a16:creationId xmlns:a16="http://schemas.microsoft.com/office/drawing/2014/main" id="{914B546B-DEC0-4D85-AD0D-00222C7C1969}"/>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7" name="Title 6">
              <a:extLst>
                <a:ext uri="{FF2B5EF4-FFF2-40B4-BE49-F238E27FC236}">
                  <a16:creationId xmlns:a16="http://schemas.microsoft.com/office/drawing/2014/main" id="{6A64353A-3E54-4956-A6B9-0C9A42FF50F6}"/>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8" name="Title 6">
              <a:extLst>
                <a:ext uri="{FF2B5EF4-FFF2-40B4-BE49-F238E27FC236}">
                  <a16:creationId xmlns:a16="http://schemas.microsoft.com/office/drawing/2014/main" id="{3EDBC87F-0267-44B7-BBC9-5E1B11B9825E}"/>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9" name="Title 6">
              <a:extLst>
                <a:ext uri="{FF2B5EF4-FFF2-40B4-BE49-F238E27FC236}">
                  <a16:creationId xmlns:a16="http://schemas.microsoft.com/office/drawing/2014/main" id="{1105FEA2-1DFB-40D8-ADD8-A9A0645D2290}"/>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50" name="Straight Arrow Connector 49">
              <a:extLst>
                <a:ext uri="{FF2B5EF4-FFF2-40B4-BE49-F238E27FC236}">
                  <a16:creationId xmlns:a16="http://schemas.microsoft.com/office/drawing/2014/main" id="{CAC5A1E1-9287-40A9-BBB2-1495E8057F43}"/>
                </a:ext>
              </a:extLst>
            </p:cNvPr>
            <p:cNvCxnSpPr>
              <a:endCxn id="40"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470C9E7C-42FA-4736-B0C5-AC01CC17E045}"/>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464C8FF9-4A99-4C32-BB03-235BBAF98291}"/>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9A9723F9-A67B-4006-976D-2BFB4ED8C96D}"/>
                </a:ext>
              </a:extLst>
            </p:cNvPr>
            <p:cNvCxnSpPr>
              <a:endCxn id="46"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A984A4A7-F8A7-4B1E-9994-8E6F67956351}"/>
                </a:ext>
              </a:extLst>
            </p:cNvPr>
            <p:cNvCxnSpPr>
              <a:endCxn id="41"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E87DC313-FDB5-4396-9852-F11D0C8FA141}"/>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0B6F224A-646E-45EF-ACC0-83B3EDBF51EA}"/>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DDDFE23C-0B2C-46FF-A0EB-124D5B320666}"/>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9275DE16-603E-4EAE-BA74-0E49990DC7E1}"/>
                </a:ext>
              </a:extLst>
            </p:cNvPr>
            <p:cNvCxnSpPr>
              <a:endCxn id="43"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9" name="Straight Arrow Connector 58">
              <a:extLst>
                <a:ext uri="{FF2B5EF4-FFF2-40B4-BE49-F238E27FC236}">
                  <a16:creationId xmlns:a16="http://schemas.microsoft.com/office/drawing/2014/main" id="{3791FF2A-125D-4771-9E3F-CF4B8F4A8CFB}"/>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60" name="Straight Arrow Connector 59">
              <a:extLst>
                <a:ext uri="{FF2B5EF4-FFF2-40B4-BE49-F238E27FC236}">
                  <a16:creationId xmlns:a16="http://schemas.microsoft.com/office/drawing/2014/main" id="{240B8085-4A0D-4134-98A5-EACC6B0E4C02}"/>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68" name="Straight Arrow Connector 67">
              <a:extLst>
                <a:ext uri="{FF2B5EF4-FFF2-40B4-BE49-F238E27FC236}">
                  <a16:creationId xmlns:a16="http://schemas.microsoft.com/office/drawing/2014/main" id="{A5AC3F41-E7EC-4315-8562-B24D6A310B1E}"/>
                </a:ext>
              </a:extLst>
            </p:cNvPr>
            <p:cNvCxnSpPr>
              <a:stCxn id="47" idx="3"/>
              <a:endCxn id="48"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81" name="Title 6">
              <a:extLst>
                <a:ext uri="{FF2B5EF4-FFF2-40B4-BE49-F238E27FC236}">
                  <a16:creationId xmlns:a16="http://schemas.microsoft.com/office/drawing/2014/main" id="{53DC5BE4-BA10-4BFA-AE20-AFD349A67CF0}"/>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85" name="Straight Arrow Connector 84">
              <a:extLst>
                <a:ext uri="{FF2B5EF4-FFF2-40B4-BE49-F238E27FC236}">
                  <a16:creationId xmlns:a16="http://schemas.microsoft.com/office/drawing/2014/main" id="{E8D02AAA-479D-4D92-A2B6-7276FF4CEA59}"/>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6" name="Title 6">
              <a:extLst>
                <a:ext uri="{FF2B5EF4-FFF2-40B4-BE49-F238E27FC236}">
                  <a16:creationId xmlns:a16="http://schemas.microsoft.com/office/drawing/2014/main" id="{AE70C32D-F888-44C6-9819-633CCEB69EAB}"/>
                </a:ext>
              </a:extLst>
            </p:cNvPr>
            <p:cNvSpPr txBox="1">
              <a:spLocks/>
            </p:cNvSpPr>
            <p:nvPr/>
          </p:nvSpPr>
          <p:spPr>
            <a:xfrm>
              <a:off x="5246563" y="2081618"/>
              <a:ext cx="1058031" cy="282528"/>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7" name="Straight Arrow Connector 86">
              <a:extLst>
                <a:ext uri="{FF2B5EF4-FFF2-40B4-BE49-F238E27FC236}">
                  <a16:creationId xmlns:a16="http://schemas.microsoft.com/office/drawing/2014/main" id="{3C808C04-2ED1-425A-9A6D-34CE0AFA3830}"/>
                </a:ext>
              </a:extLst>
            </p:cNvPr>
            <p:cNvCxnSpPr>
              <a:cxnSpLocks/>
              <a:stCxn id="38" idx="2"/>
              <a:endCxn id="86"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20286457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dirty="0">
                <a:gradFill>
                  <a:gsLst>
                    <a:gs pos="14000">
                      <a:schemeClr val="accent5"/>
                    </a:gs>
                    <a:gs pos="64000">
                      <a:schemeClr val="tx2"/>
                    </a:gs>
                    <a:gs pos="100000">
                      <a:schemeClr val="tx2"/>
                    </a:gs>
                  </a:gsLst>
                  <a:lin ang="16200000" scaled="1"/>
                </a:gradFill>
                <a:latin typeface="+mj-lt"/>
              </a:rPr>
              <a:t>The End</a:t>
            </a:r>
          </a:p>
        </p:txBody>
      </p:sp>
    </p:spTree>
    <p:extLst>
      <p:ext uri="{BB962C8B-B14F-4D97-AF65-F5344CB8AC3E}">
        <p14:creationId xmlns:p14="http://schemas.microsoft.com/office/powerpoint/2010/main" val="2010949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927" y="13456"/>
            <a:ext cx="7955279" cy="533400"/>
          </a:xfrm>
        </p:spPr>
        <p:txBody>
          <a:bodyPr>
            <a:noAutofit/>
          </a:bodyPr>
          <a:lstStyle/>
          <a:p>
            <a:pPr algn="ctr"/>
            <a:r>
              <a:rPr lang="en-US" sz="4400" dirty="0"/>
              <a:t>Operational Amplifiers – Op-Amps</a:t>
            </a:r>
          </a:p>
        </p:txBody>
      </p:sp>
      <p:sp>
        <p:nvSpPr>
          <p:cNvPr id="8" name="Rectangle 7"/>
          <p:cNvSpPr/>
          <p:nvPr/>
        </p:nvSpPr>
        <p:spPr>
          <a:xfrm>
            <a:off x="170326" y="733401"/>
            <a:ext cx="11869272" cy="5998052"/>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Op-amp – Active circuit element designed to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perform the mathematical operations of addition,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subtraction, multiplication, division,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differentiation and integration.</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output of an op-amp behaves as a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voltage-controlled voltage-source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Op-amps have very large open-loop voltage gain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V_OL</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&gt; 50,000 at low frequency), resulting in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output saturation for relatively small voltage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differences on the inputs.</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Most op-amp applications incorporate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negative feedback, referred to as closed-loop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operation. This feedback usually results in a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closed-loop gain that is much smaller in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magnitude than the open-loop gain.</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nvGrpSpPr>
          <p:cNvPr id="3" name="Group 2">
            <a:extLst>
              <a:ext uri="{FF2B5EF4-FFF2-40B4-BE49-F238E27FC236}">
                <a16:creationId xmlns:a16="http://schemas.microsoft.com/office/drawing/2014/main" id="{6EA3A135-7967-417A-8ACF-81E26B49C935}"/>
              </a:ext>
            </a:extLst>
          </p:cNvPr>
          <p:cNvGrpSpPr/>
          <p:nvPr/>
        </p:nvGrpSpPr>
        <p:grpSpPr>
          <a:xfrm>
            <a:off x="5271645" y="830843"/>
            <a:ext cx="6689307" cy="2663986"/>
            <a:chOff x="5271645" y="830843"/>
            <a:chExt cx="6689307" cy="2663986"/>
          </a:xfrm>
        </p:grpSpPr>
        <p:pic>
          <p:nvPicPr>
            <p:cNvPr id="5" name="Picture 4" descr="A close up of a logo&#10;&#10;Description automatically generated">
              <a:extLst>
                <a:ext uri="{FF2B5EF4-FFF2-40B4-BE49-F238E27FC236}">
                  <a16:creationId xmlns:a16="http://schemas.microsoft.com/office/drawing/2014/main" id="{7F2BA5A5-4763-40BF-AF7C-8B66AF481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645" y="830843"/>
              <a:ext cx="6274890" cy="2663986"/>
            </a:xfrm>
            <a:prstGeom prst="rect">
              <a:avLst/>
            </a:prstGeom>
          </p:spPr>
        </p:pic>
        <p:sp>
          <p:nvSpPr>
            <p:cNvPr id="7" name="TextBox 6">
              <a:extLst>
                <a:ext uri="{FF2B5EF4-FFF2-40B4-BE49-F238E27FC236}">
                  <a16:creationId xmlns:a16="http://schemas.microsoft.com/office/drawing/2014/main" id="{204A981E-1D10-4FD3-ADCE-B322A7036167}"/>
                </a:ext>
              </a:extLst>
            </p:cNvPr>
            <p:cNvSpPr txBox="1"/>
            <p:nvPr/>
          </p:nvSpPr>
          <p:spPr>
            <a:xfrm>
              <a:off x="7587740" y="2414747"/>
              <a:ext cx="4373212"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Op-amp output is governed by the voltage difference between the + and - inputs. </a:t>
              </a: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Since </a:t>
              </a:r>
              <a:r>
                <a:rPr kumimoji="0" lang="en-US" sz="14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400" b="0" i="0" u="none" strike="noStrike" kern="1200" cap="none" spc="0" normalizeH="0" baseline="-25000" noProof="0" dirty="0" err="1">
                  <a:ln>
                    <a:noFill/>
                  </a:ln>
                  <a:solidFill>
                    <a:srgbClr val="000000"/>
                  </a:solidFill>
                  <a:effectLst/>
                  <a:uLnTx/>
                  <a:uFillTx/>
                  <a:latin typeface="Cambria" panose="02040503050406030204"/>
                  <a:ea typeface="+mn-ea"/>
                  <a:cs typeface="+mn-cs"/>
                </a:rPr>
                <a:t>d</a:t>
              </a: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 = 0 for common-mode input signals they are rejected. </a:t>
              </a:r>
            </a:p>
          </p:txBody>
        </p:sp>
      </p:grpSp>
      <p:pic>
        <p:nvPicPr>
          <p:cNvPr id="6" name="Picture 5" descr="Graphical user interface&#10;&#10;Description automatically generated with low confidence">
            <a:extLst>
              <a:ext uri="{FF2B5EF4-FFF2-40B4-BE49-F238E27FC236}">
                <a16:creationId xmlns:a16="http://schemas.microsoft.com/office/drawing/2014/main" id="{293AE7ED-6950-4AA0-AB3B-F45964C46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751" y="3894861"/>
            <a:ext cx="7326199" cy="2533711"/>
          </a:xfrm>
          <a:prstGeom prst="rect">
            <a:avLst/>
          </a:prstGeom>
        </p:spPr>
      </p:pic>
    </p:spTree>
    <p:extLst>
      <p:ext uri="{BB962C8B-B14F-4D97-AF65-F5344CB8AC3E}">
        <p14:creationId xmlns:p14="http://schemas.microsoft.com/office/powerpoint/2010/main" val="42823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 calcmode="lin" valueType="num">
                                      <p:cBhvr additive="base">
                                        <p:cTn id="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anim calcmode="lin" valueType="num">
                                      <p:cBhvr additive="base">
                                        <p:cTn id="1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anim calcmode="lin" valueType="num">
                                      <p:cBhvr additive="base">
                                        <p:cTn id="1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 calcmode="lin" valueType="num">
                                      <p:cBhvr additive="base">
                                        <p:cTn id="19"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anim calcmode="lin" valueType="num">
                                      <p:cBhvr additive="base">
                                        <p:cTn id="3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anim calcmode="lin" valueType="num">
                                      <p:cBhvr additive="base">
                                        <p:cTn id="3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5" end="15"/>
                                            </p:txEl>
                                          </p:spTgt>
                                        </p:tgtEl>
                                        <p:attrNameLst>
                                          <p:attrName>style.visibility</p:attrName>
                                        </p:attrNameLst>
                                      </p:cBhvr>
                                      <p:to>
                                        <p:strVal val="visible"/>
                                      </p:to>
                                    </p:set>
                                    <p:anim calcmode="lin" valueType="num">
                                      <p:cBhvr additive="base">
                                        <p:cTn id="3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6" end="16"/>
                                            </p:txEl>
                                          </p:spTgt>
                                        </p:tgtEl>
                                        <p:attrNameLst>
                                          <p:attrName>style.visibility</p:attrName>
                                        </p:attrNameLst>
                                      </p:cBhvr>
                                      <p:to>
                                        <p:strVal val="visible"/>
                                      </p:to>
                                    </p:set>
                                    <p:anim calcmode="lin" valueType="num">
                                      <p:cBhvr additive="base">
                                        <p:cTn id="4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7" end="17"/>
                                            </p:txEl>
                                          </p:spTgt>
                                        </p:tgtEl>
                                        <p:attrNameLst>
                                          <p:attrName>style.visibility</p:attrName>
                                        </p:attrNameLst>
                                      </p:cBhvr>
                                      <p:to>
                                        <p:strVal val="visible"/>
                                      </p:to>
                                    </p:set>
                                    <p:anim calcmode="lin" valueType="num">
                                      <p:cBhvr additive="base">
                                        <p:cTn id="47"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0786" y="3013503"/>
            <a:ext cx="6084916"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mbria Math" panose="02040503050406030204" pitchFamily="18" charset="0"/>
                <a:ea typeface="Cambria Math" panose="02040503050406030204" pitchFamily="18" charset="0"/>
              </a:rPr>
              <a:t>Extra</a:t>
            </a:r>
          </a:p>
        </p:txBody>
      </p:sp>
    </p:spTree>
    <p:extLst>
      <p:ext uri="{BB962C8B-B14F-4D97-AF65-F5344CB8AC3E}">
        <p14:creationId xmlns:p14="http://schemas.microsoft.com/office/powerpoint/2010/main" val="4007458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7635" y="-15134"/>
            <a:ext cx="6034049" cy="533400"/>
          </a:xfrm>
        </p:spPr>
        <p:txBody>
          <a:bodyPr>
            <a:noAutofit/>
          </a:bodyPr>
          <a:lstStyle/>
          <a:p>
            <a:pPr algn="ctr"/>
            <a:r>
              <a:rPr lang="en-US" sz="4000" dirty="0"/>
              <a:t>Current Source Circuit</a:t>
            </a:r>
          </a:p>
        </p:txBody>
      </p:sp>
      <mc:AlternateContent xmlns:mc="http://schemas.openxmlformats.org/markup-compatibility/2006" xmlns:a14="http://schemas.microsoft.com/office/drawing/2010/main">
        <mc:Choice Requires="a14">
          <p:sp>
            <p:nvSpPr>
              <p:cNvPr id="8" name="Rectangle 7"/>
              <p:cNvSpPr/>
              <p:nvPr/>
            </p:nvSpPr>
            <p:spPr>
              <a:xfrm>
                <a:off x="514350" y="983279"/>
                <a:ext cx="11167110" cy="4559903"/>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This current source works by forcing a constant </a:t>
                </a:r>
              </a:p>
              <a:p>
                <a:pPr lvl="0" eaLnBrk="0" hangingPunct="0"/>
                <a:r>
                  <a:rPr lang="en-US" dirty="0">
                    <a:solidFill>
                      <a:prstClr val="black"/>
                    </a:solidFill>
                    <a:latin typeface="Cambria Math" panose="02040503050406030204" pitchFamily="18" charset="0"/>
                    <a:ea typeface="Cambria Math" panose="02040503050406030204" pitchFamily="18" charset="0"/>
                  </a:rPr>
                  <a:t>voltage, </a:t>
                </a:r>
                <a:r>
                  <a:rPr lang="en-US" dirty="0" err="1">
                    <a:solidFill>
                      <a:prstClr val="black"/>
                    </a:solidFill>
                    <a:latin typeface="Cambria Math" panose="02040503050406030204" pitchFamily="18" charset="0"/>
                    <a:ea typeface="Cambria Math" panose="02040503050406030204" pitchFamily="18" charset="0"/>
                  </a:rPr>
                  <a:t>Vcc</a:t>
                </a:r>
                <a:r>
                  <a:rPr lang="en-US" dirty="0">
                    <a:solidFill>
                      <a:prstClr val="black"/>
                    </a:solidFill>
                    <a:latin typeface="Cambria Math" panose="02040503050406030204" pitchFamily="18" charset="0"/>
                    <a:ea typeface="Cambria Math" panose="02040503050406030204" pitchFamily="18" charset="0"/>
                  </a:rPr>
                  <a:t> – </a:t>
                </a:r>
                <a:r>
                  <a:rPr lang="en-US" dirty="0" err="1">
                    <a:solidFill>
                      <a:prstClr val="black"/>
                    </a:solidFill>
                    <a:latin typeface="Cambria Math" panose="02040503050406030204" pitchFamily="18" charset="0"/>
                    <a:ea typeface="Cambria Math" panose="02040503050406030204" pitchFamily="18" charset="0"/>
                  </a:rPr>
                  <a:t>Vref</a:t>
                </a:r>
                <a:r>
                  <a:rPr lang="en-US" dirty="0">
                    <a:solidFill>
                      <a:prstClr val="black"/>
                    </a:solidFill>
                    <a:latin typeface="Cambria Math" panose="02040503050406030204" pitchFamily="18" charset="0"/>
                    <a:ea typeface="Cambria Math" panose="02040503050406030204" pitchFamily="18" charset="0"/>
                  </a:rPr>
                  <a:t>, across a known resistor, </a:t>
                </a:r>
                <a:r>
                  <a:rPr lang="en-US" dirty="0" err="1">
                    <a:solidFill>
                      <a:prstClr val="black"/>
                    </a:solidFill>
                    <a:latin typeface="Cambria Math" panose="02040503050406030204" pitchFamily="18" charset="0"/>
                    <a:ea typeface="Cambria Math" panose="02040503050406030204" pitchFamily="18" charset="0"/>
                  </a:rPr>
                  <a:t>Rsense</a:t>
                </a:r>
                <a:r>
                  <a:rPr lang="en-US" dirty="0">
                    <a:solidFill>
                      <a:prstClr val="black"/>
                    </a:solidFill>
                    <a:latin typeface="Cambria Math" panose="02040503050406030204" pitchFamily="18" charset="0"/>
                    <a:ea typeface="Cambria Math" panose="02040503050406030204" pitchFamily="18" charset="0"/>
                  </a:rPr>
                  <a:t>, </a:t>
                </a:r>
              </a:p>
              <a:p>
                <a:pPr lvl="0" eaLnBrk="0" hangingPunct="0"/>
                <a:r>
                  <a:rPr lang="en-US" dirty="0">
                    <a:solidFill>
                      <a:prstClr val="black"/>
                    </a:solidFill>
                    <a:latin typeface="Cambria Math" panose="02040503050406030204" pitchFamily="18" charset="0"/>
                    <a:ea typeface="Cambria Math" panose="02040503050406030204" pitchFamily="18" charset="0"/>
                  </a:rPr>
                  <a:t>resulting in a constant current flowing through</a:t>
                </a:r>
              </a:p>
              <a:p>
                <a:pPr lvl="0" eaLnBrk="0" hangingPunct="0"/>
                <a:r>
                  <a:rPr lang="en-US" dirty="0" err="1">
                    <a:solidFill>
                      <a:prstClr val="black"/>
                    </a:solidFill>
                    <a:latin typeface="Cambria Math" panose="02040503050406030204" pitchFamily="18" charset="0"/>
                    <a:ea typeface="Cambria Math" panose="02040503050406030204" pitchFamily="18" charset="0"/>
                  </a:rPr>
                  <a:t>Rsense</a:t>
                </a:r>
                <a:r>
                  <a:rPr lang="en-US" dirty="0">
                    <a:solidFill>
                      <a:prstClr val="black"/>
                    </a:solidFill>
                    <a:latin typeface="Cambria Math" panose="02040503050406030204" pitchFamily="18" charset="0"/>
                    <a:ea typeface="Cambria Math" panose="02040503050406030204" pitchFamily="18" charset="0"/>
                  </a:rPr>
                  <a:t>.</a:t>
                </a:r>
              </a:p>
              <a:p>
                <a:pPr lvl="0" eaLnBrk="0" hangingPunct="0"/>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The approximation I</a:t>
                </a:r>
                <a:r>
                  <a:rPr lang="en-US" baseline="-25000" dirty="0">
                    <a:solidFill>
                      <a:prstClr val="black"/>
                    </a:solidFill>
                    <a:latin typeface="Cambria Math" panose="02040503050406030204" pitchFamily="18" charset="0"/>
                    <a:ea typeface="Cambria Math" panose="02040503050406030204" pitchFamily="18" charset="0"/>
                  </a:rPr>
                  <a:t>E</a:t>
                </a:r>
                <a:r>
                  <a:rPr lang="en-US" dirty="0">
                    <a:solidFill>
                      <a:prstClr val="black"/>
                    </a:solidFill>
                    <a:latin typeface="Cambria Math" panose="02040503050406030204" pitchFamily="18" charset="0"/>
                    <a:ea typeface="Cambria Math" panose="02040503050406030204" pitchFamily="18" charset="0"/>
                  </a:rPr>
                  <a:t> = I</a:t>
                </a:r>
                <a:r>
                  <a:rPr lang="en-US" baseline="-25000" dirty="0">
                    <a:solidFill>
                      <a:prstClr val="black"/>
                    </a:solidFill>
                    <a:latin typeface="Cambria Math" panose="02040503050406030204" pitchFamily="18" charset="0"/>
                    <a:ea typeface="Cambria Math" panose="02040503050406030204" pitchFamily="18" charset="0"/>
                  </a:rPr>
                  <a:t>C</a:t>
                </a:r>
                <a:r>
                  <a:rPr lang="en-US" dirty="0">
                    <a:solidFill>
                      <a:prstClr val="black"/>
                    </a:solidFill>
                    <a:latin typeface="Cambria Math" panose="02040503050406030204" pitchFamily="18" charset="0"/>
                    <a:ea typeface="Cambria Math" panose="02040503050406030204" pitchFamily="18" charset="0"/>
                  </a:rPr>
                  <a:t> is utilized.</a:t>
                </a:r>
              </a:p>
              <a:p>
                <a:pPr lvl="0" eaLnBrk="0" hangingPunct="0"/>
                <a:endParaRPr lang="en-US" dirty="0">
                  <a:solidFill>
                    <a:prstClr val="black"/>
                  </a:solidFill>
                  <a:latin typeface="Cambria Math" panose="02040503050406030204" pitchFamily="18" charset="0"/>
                  <a:ea typeface="Cambria Math" panose="02040503050406030204" pitchFamily="18"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endParaRPr lang="en-US" dirty="0">
                  <a:solidFill>
                    <a:srgbClr val="2E74B5"/>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load</m:t>
                          </m:r>
                        </m:sub>
                      </m:s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Rsense</m:t>
                          </m:r>
                        </m:sub>
                      </m:s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cc</m:t>
                              </m:r>
                            </m:sub>
                          </m:s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Vref</m:t>
                          </m:r>
                        </m:num>
                        <m:den>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Rsense</m:t>
                          </m:r>
                        </m:den>
                      </m:f>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14350" y="983279"/>
                <a:ext cx="11167110" cy="4559903"/>
              </a:xfrm>
              <a:prstGeom prst="rect">
                <a:avLst/>
              </a:prstGeom>
              <a:blipFill>
                <a:blip r:embed="rId2"/>
                <a:stretch>
                  <a:fillRect l="-272" t="-398"/>
                </a:stretch>
              </a:blipFill>
              <a:ln w="38100" cmpd="thickThin">
                <a:solidFill>
                  <a:schemeClr val="accent1"/>
                </a:solidFill>
              </a:ln>
            </p:spPr>
            <p:txBody>
              <a:bodyPr/>
              <a:lstStyle/>
              <a:p>
                <a:r>
                  <a:rPr lang="en-US">
                    <a:noFill/>
                  </a:rPr>
                  <a:t> </a:t>
                </a:r>
              </a:p>
            </p:txBody>
          </p:sp>
        </mc:Fallback>
      </mc:AlternateContent>
      <p:grpSp>
        <p:nvGrpSpPr>
          <p:cNvPr id="9" name="Group 8"/>
          <p:cNvGrpSpPr/>
          <p:nvPr/>
        </p:nvGrpSpPr>
        <p:grpSpPr>
          <a:xfrm>
            <a:off x="6940733" y="1541415"/>
            <a:ext cx="3568834" cy="2978619"/>
            <a:chOff x="28800" y="914400"/>
            <a:chExt cx="4419600" cy="371884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0" y="914400"/>
              <a:ext cx="4419600" cy="3718848"/>
            </a:xfrm>
            <a:prstGeom prst="rect">
              <a:avLst/>
            </a:prstGeom>
          </p:spPr>
        </p:pic>
        <p:cxnSp>
          <p:nvCxnSpPr>
            <p:cNvPr id="11" name="Straight Arrow Connector 10"/>
            <p:cNvCxnSpPr/>
            <p:nvPr/>
          </p:nvCxnSpPr>
          <p:spPr>
            <a:xfrm flipV="1">
              <a:off x="3417270" y="3697701"/>
              <a:ext cx="328245" cy="417099"/>
            </a:xfrm>
            <a:prstGeom prst="straightConnector1">
              <a:avLst/>
            </a:prstGeom>
            <a:noFill/>
            <a:ln w="12700" cap="flat" cmpd="sng" algn="ctr">
              <a:solidFill>
                <a:sysClr val="windowText" lastClr="000000"/>
              </a:solidFill>
              <a:prstDash val="solid"/>
              <a:tailEnd type="triangle"/>
            </a:ln>
            <a:effectLst/>
          </p:spPr>
        </p:cxnSp>
      </p:grpSp>
    </p:spTree>
    <p:extLst>
      <p:ext uri="{BB962C8B-B14F-4D97-AF65-F5344CB8AC3E}">
        <p14:creationId xmlns:p14="http://schemas.microsoft.com/office/powerpoint/2010/main" val="47220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7635" y="-15134"/>
            <a:ext cx="6034049" cy="533400"/>
          </a:xfrm>
        </p:spPr>
        <p:txBody>
          <a:bodyPr>
            <a:noAutofit/>
          </a:bodyPr>
          <a:lstStyle/>
          <a:p>
            <a:pPr algn="ctr"/>
            <a:r>
              <a:rPr lang="en-US" sz="4000" dirty="0"/>
              <a:t>Peak Detector Circuit</a:t>
            </a:r>
          </a:p>
        </p:txBody>
      </p:sp>
      <p:sp>
        <p:nvSpPr>
          <p:cNvPr id="8" name="Rectangle 7"/>
          <p:cNvSpPr/>
          <p:nvPr/>
        </p:nvSpPr>
        <p:spPr>
          <a:xfrm>
            <a:off x="560070" y="983279"/>
            <a:ext cx="11452860" cy="4524315"/>
          </a:xfrm>
          <a:prstGeom prst="rect">
            <a:avLst/>
          </a:prstGeom>
          <a:solidFill>
            <a:schemeClr val="tx1">
              <a:lumMod val="95000"/>
            </a:schemeClr>
          </a:solidFill>
          <a:ln w="38100" cmpd="thickThin">
            <a:solidFill>
              <a:schemeClr val="accent1"/>
            </a:solidFill>
          </a:ln>
        </p:spPr>
        <p:txBody>
          <a:bodyPr wrap="square">
            <a:spAutoFit/>
          </a:bodyPr>
          <a:lstStyle/>
          <a:p>
            <a:pPr marL="285750" indent="-285750" eaLnBrk="0" hangingPunct="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Diode D1 results in maximum or peak voltage remaining on capacitor C1.</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rPr>
              <a:t> =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in_max</a:t>
            </a:r>
            <a:r>
              <a:rPr lang="en-US" dirty="0">
                <a:solidFill>
                  <a:prstClr val="black"/>
                </a:solidFill>
                <a:latin typeface="Cambria Math" panose="02040503050406030204" pitchFamily="18" charset="0"/>
                <a:ea typeface="Cambria Math" panose="02040503050406030204" pitchFamily="18" charset="0"/>
              </a:rPr>
              <a:t>.</a:t>
            </a: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hangingPunct="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85307DF3-4515-463A-8ABD-FF8F31A3CF74}"/>
              </a:ext>
            </a:extLst>
          </p:cNvPr>
          <p:cNvPicPr>
            <a:picLocks noChangeAspect="1"/>
          </p:cNvPicPr>
          <p:nvPr/>
        </p:nvPicPr>
        <p:blipFill>
          <a:blip r:embed="rId2"/>
          <a:stretch>
            <a:fillRect/>
          </a:stretch>
        </p:blipFill>
        <p:spPr>
          <a:xfrm>
            <a:off x="5769997" y="1437871"/>
            <a:ext cx="4611757" cy="2914284"/>
          </a:xfrm>
          <a:prstGeom prst="rect">
            <a:avLst/>
          </a:prstGeom>
        </p:spPr>
      </p:pic>
    </p:spTree>
    <p:extLst>
      <p:ext uri="{BB962C8B-B14F-4D97-AF65-F5344CB8AC3E}">
        <p14:creationId xmlns:p14="http://schemas.microsoft.com/office/powerpoint/2010/main" val="3946454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927" y="13456"/>
            <a:ext cx="7955279" cy="533400"/>
          </a:xfrm>
        </p:spPr>
        <p:txBody>
          <a:bodyPr>
            <a:noAutofit/>
          </a:bodyPr>
          <a:lstStyle/>
          <a:p>
            <a:pPr algn="ctr"/>
            <a:r>
              <a:rPr lang="en-US" sz="4400" dirty="0"/>
              <a:t>Operational Amplifiers – Op-Amps</a:t>
            </a:r>
          </a:p>
        </p:txBody>
      </p:sp>
      <p:sp>
        <p:nvSpPr>
          <p:cNvPr id="8" name="Rectangle 7"/>
          <p:cNvSpPr/>
          <p:nvPr/>
        </p:nvSpPr>
        <p:spPr>
          <a:xfrm>
            <a:off x="452673" y="733401"/>
            <a:ext cx="11334939" cy="6019597"/>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Op-amp – Active circuit element designed to perform the mathematical operations of addition, subtraction, multiplication, division, differentiation and integration.</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Name “Operational” comes from analog computer days in which op-amps and other components were used to implement mathematical operations.</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output of an op-amp behaves as a voltage source controlled by the voltage difference between the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p</a:t>
            </a:r>
            <a:r>
              <a:rPr lang="en-US" dirty="0">
                <a:solidFill>
                  <a:schemeClr val="bg1"/>
                </a:solidFill>
                <a:latin typeface="Cambria Math" panose="02040503050406030204" pitchFamily="18" charset="0"/>
                <a:ea typeface="Cambria Math" panose="02040503050406030204" pitchFamily="18" charset="0"/>
              </a:rPr>
              <a:t> and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m</a:t>
            </a:r>
            <a:r>
              <a:rPr lang="en-US" dirty="0">
                <a:solidFill>
                  <a:schemeClr val="bg1"/>
                </a:solidFill>
                <a:latin typeface="Cambria Math" panose="02040503050406030204" pitchFamily="18" charset="0"/>
                <a:ea typeface="Cambria Math" panose="02040503050406030204" pitchFamily="18" charset="0"/>
              </a:rPr>
              <a:t> inputs, and R</a:t>
            </a:r>
            <a:r>
              <a:rPr lang="en-US" baseline="-25000" dirty="0">
                <a:solidFill>
                  <a:schemeClr val="bg1"/>
                </a:solidFill>
                <a:latin typeface="Cambria Math" panose="02040503050406030204" pitchFamily="18" charset="0"/>
                <a:ea typeface="Cambria Math" panose="02040503050406030204" pitchFamily="18" charset="0"/>
              </a:rPr>
              <a:t>o</a:t>
            </a:r>
            <a:r>
              <a:rPr lang="en-US" dirty="0">
                <a:solidFill>
                  <a:schemeClr val="bg1"/>
                </a:solidFill>
                <a:latin typeface="Cambria Math" panose="02040503050406030204" pitchFamily="18" charset="0"/>
                <a:ea typeface="Cambria Math" panose="02040503050406030204" pitchFamily="18" charset="0"/>
              </a:rPr>
              <a:t> fairly small, ideally zero.</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Op-amp outputs behave like a </a:t>
            </a:r>
            <a:r>
              <a:rPr lang="en-US" b="1" dirty="0">
                <a:solidFill>
                  <a:schemeClr val="bg1"/>
                </a:solidFill>
                <a:latin typeface="Cambria Math" panose="02040503050406030204" pitchFamily="18" charset="0"/>
                <a:ea typeface="Cambria Math" panose="02040503050406030204" pitchFamily="18" charset="0"/>
              </a:rPr>
              <a:t>voltage-controlled voltage-sources</a:t>
            </a:r>
            <a:r>
              <a:rPr lang="en-US" dirty="0">
                <a:solidFill>
                  <a:schemeClr val="bg1"/>
                </a:solidFill>
                <a:latin typeface="Cambria Math" panose="02040503050406030204" pitchFamily="18" charset="0"/>
                <a:ea typeface="Cambria Math" panose="02040503050406030204" pitchFamily="18" charset="0"/>
              </a:rPr>
              <a:t>. </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p:txBody>
      </p:sp>
      <p:pic>
        <p:nvPicPr>
          <p:cNvPr id="5" name="Picture 4" descr="A close up of a logo&#10;&#10;Description automatically generated">
            <a:extLst>
              <a:ext uri="{FF2B5EF4-FFF2-40B4-BE49-F238E27FC236}">
                <a16:creationId xmlns:a16="http://schemas.microsoft.com/office/drawing/2014/main" id="{7F2BA5A5-4763-40BF-AF7C-8B66AF481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219" y="3850799"/>
            <a:ext cx="6573971" cy="2790960"/>
          </a:xfrm>
          <a:prstGeom prst="rect">
            <a:avLst/>
          </a:prstGeom>
        </p:spPr>
      </p:pic>
      <p:sp>
        <p:nvSpPr>
          <p:cNvPr id="7" name="TextBox 6">
            <a:extLst>
              <a:ext uri="{FF2B5EF4-FFF2-40B4-BE49-F238E27FC236}">
                <a16:creationId xmlns:a16="http://schemas.microsoft.com/office/drawing/2014/main" id="{204A981E-1D10-4FD3-ADCE-B322A7036167}"/>
              </a:ext>
            </a:extLst>
          </p:cNvPr>
          <p:cNvSpPr txBox="1"/>
          <p:nvPr/>
        </p:nvSpPr>
        <p:spPr>
          <a:xfrm>
            <a:off x="6395959" y="5562122"/>
            <a:ext cx="4784617" cy="830997"/>
          </a:xfrm>
          <a:prstGeom prst="rect">
            <a:avLst/>
          </a:prstGeom>
          <a:noFill/>
        </p:spPr>
        <p:txBody>
          <a:bodyPr wrap="square" rtlCol="0">
            <a:spAutoFit/>
          </a:bodyPr>
          <a:lstStyle/>
          <a:p>
            <a:r>
              <a:rPr lang="en-US" sz="1600" dirty="0">
                <a:solidFill>
                  <a:schemeClr val="bg1"/>
                </a:solidFill>
                <a:latin typeface="Cambria Math" panose="02040503050406030204" pitchFamily="18" charset="0"/>
                <a:ea typeface="Cambria Math" panose="02040503050406030204" pitchFamily="18" charset="0"/>
              </a:rPr>
              <a:t>Op-amp output is governed by the voltage difference between the + and - inputs. </a:t>
            </a:r>
            <a:r>
              <a:rPr lang="en-US" sz="1600" dirty="0">
                <a:solidFill>
                  <a:schemeClr val="bg1"/>
                </a:solidFill>
                <a:latin typeface="+mn-lt"/>
              </a:rPr>
              <a:t>Since </a:t>
            </a:r>
            <a:r>
              <a:rPr lang="en-US" sz="1600" dirty="0" err="1">
                <a:solidFill>
                  <a:schemeClr val="bg1"/>
                </a:solidFill>
                <a:latin typeface="+mn-lt"/>
              </a:rPr>
              <a:t>V</a:t>
            </a:r>
            <a:r>
              <a:rPr lang="en-US" sz="1600" baseline="-25000" dirty="0" err="1">
                <a:solidFill>
                  <a:schemeClr val="bg1"/>
                </a:solidFill>
                <a:latin typeface="+mn-lt"/>
              </a:rPr>
              <a:t>d</a:t>
            </a:r>
            <a:r>
              <a:rPr lang="en-US" sz="1600" dirty="0">
                <a:solidFill>
                  <a:schemeClr val="bg1"/>
                </a:solidFill>
                <a:latin typeface="+mn-lt"/>
              </a:rPr>
              <a:t> = 0 for common-mode input signals they are rejected. </a:t>
            </a:r>
          </a:p>
        </p:txBody>
      </p:sp>
    </p:spTree>
    <p:extLst>
      <p:ext uri="{BB962C8B-B14F-4D97-AF65-F5344CB8AC3E}">
        <p14:creationId xmlns:p14="http://schemas.microsoft.com/office/powerpoint/2010/main" val="16796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927" y="13456"/>
            <a:ext cx="7955279" cy="533400"/>
          </a:xfrm>
        </p:spPr>
        <p:txBody>
          <a:bodyPr>
            <a:noAutofit/>
          </a:bodyPr>
          <a:lstStyle/>
          <a:p>
            <a:pPr algn="ctr"/>
            <a:r>
              <a:rPr lang="en-US" sz="4400" dirty="0"/>
              <a:t>Operational Amplifiers – Op-Amps</a:t>
            </a:r>
          </a:p>
        </p:txBody>
      </p:sp>
      <p:sp>
        <p:nvSpPr>
          <p:cNvPr id="8" name="Rectangle 7"/>
          <p:cNvSpPr/>
          <p:nvPr/>
        </p:nvSpPr>
        <p:spPr>
          <a:xfrm>
            <a:off x="452673" y="733401"/>
            <a:ext cx="11334939" cy="6019597"/>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Op-amp – Active circuit element designed to perform the mathematical operations of addition, subtraction, multiplication, division, differentiation and integration.</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Name “Operational” comes from analog computer days in which op-amps and other components were used to implement mathematical operations.</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output of an op-amp behaves as a voltage source controlled by the voltage difference between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inputs, and R</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fairly small, ideally zero.</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Op-amp outputs behave like a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voltage-controlled voltage-sources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pic>
        <p:nvPicPr>
          <p:cNvPr id="5" name="Picture 4" descr="A close up of a logo&#10;&#10;Description automatically generated">
            <a:extLst>
              <a:ext uri="{FF2B5EF4-FFF2-40B4-BE49-F238E27FC236}">
                <a16:creationId xmlns:a16="http://schemas.microsoft.com/office/drawing/2014/main" id="{7F2BA5A5-4763-40BF-AF7C-8B66AF481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219" y="3850799"/>
            <a:ext cx="6573971" cy="2790960"/>
          </a:xfrm>
          <a:prstGeom prst="rect">
            <a:avLst/>
          </a:prstGeom>
        </p:spPr>
      </p:pic>
      <p:sp>
        <p:nvSpPr>
          <p:cNvPr id="7" name="TextBox 6">
            <a:extLst>
              <a:ext uri="{FF2B5EF4-FFF2-40B4-BE49-F238E27FC236}">
                <a16:creationId xmlns:a16="http://schemas.microsoft.com/office/drawing/2014/main" id="{204A981E-1D10-4FD3-ADCE-B322A7036167}"/>
              </a:ext>
            </a:extLst>
          </p:cNvPr>
          <p:cNvSpPr txBox="1"/>
          <p:nvPr/>
        </p:nvSpPr>
        <p:spPr>
          <a:xfrm>
            <a:off x="6395959" y="5562122"/>
            <a:ext cx="4784617"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Op-amp output is governed by the voltage difference between the + and - inputs. </a:t>
            </a: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Since </a:t>
            </a:r>
            <a:r>
              <a:rPr kumimoji="0" lang="en-US" sz="16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600" b="0" i="0" u="none" strike="noStrike" kern="1200" cap="none" spc="0" normalizeH="0" baseline="-25000" noProof="0" dirty="0" err="1">
                <a:ln>
                  <a:noFill/>
                </a:ln>
                <a:solidFill>
                  <a:srgbClr val="000000"/>
                </a:solidFill>
                <a:effectLst/>
                <a:uLnTx/>
                <a:uFillTx/>
                <a:latin typeface="Cambria" panose="02040503050406030204"/>
                <a:ea typeface="+mn-ea"/>
                <a:cs typeface="+mn-cs"/>
              </a:rPr>
              <a:t>d</a:t>
            </a: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 = 0 for common-mode input signals they are rejected. </a:t>
            </a:r>
          </a:p>
        </p:txBody>
      </p:sp>
    </p:spTree>
    <p:extLst>
      <p:ext uri="{BB962C8B-B14F-4D97-AF65-F5344CB8AC3E}">
        <p14:creationId xmlns:p14="http://schemas.microsoft.com/office/powerpoint/2010/main" val="20981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561" y="2026"/>
            <a:ext cx="9615814" cy="533400"/>
          </a:xfrm>
        </p:spPr>
        <p:txBody>
          <a:bodyPr>
            <a:noAutofit/>
          </a:bodyPr>
          <a:lstStyle/>
          <a:p>
            <a:pPr algn="ctr"/>
            <a:r>
              <a:rPr lang="en-US" sz="4400" dirty="0"/>
              <a:t>Open-Loop Op-Amp Transfer Function</a:t>
            </a:r>
          </a:p>
        </p:txBody>
      </p:sp>
      <mc:AlternateContent xmlns:mc="http://schemas.openxmlformats.org/markup-compatibility/2006" xmlns:a14="http://schemas.microsoft.com/office/drawing/2010/main">
        <mc:Choice Requires="a14">
          <p:sp>
            <p:nvSpPr>
              <p:cNvPr id="8" name="Rectangle 7"/>
              <p:cNvSpPr/>
              <p:nvPr/>
            </p:nvSpPr>
            <p:spPr>
              <a:xfrm>
                <a:off x="342900" y="710541"/>
                <a:ext cx="11681459" cy="6010235"/>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Op-amps have very large open-loop voltage gain (A</a:t>
                </a:r>
                <a: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V_OL</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&gt; 50,000 at low frequency), resulting in output saturation for relatively small voltage differences on the inputs.</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An op-amp operating without negative feedback, i.e. a connection between the output and the inverting input, is said to be operating open-loop, with the output usually saturated, i.e. maxed out at one of the power supply rails. </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In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the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Non</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Saturated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Region</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A</m:t>
                          </m:r>
                        </m:e>
                        <m:sub>
                          <m:r>
                            <m:rPr>
                              <m:sty m:val="p"/>
                            </m:rPr>
                            <a:rPr lang="en-US" b="0" i="0" smtClean="0">
                              <a:solidFill>
                                <a:schemeClr val="bg1"/>
                              </a:solidFill>
                              <a:latin typeface="Cambria Math" panose="02040503050406030204" pitchFamily="18" charset="0"/>
                              <a:ea typeface="Cambria Math" panose="02040503050406030204" pitchFamily="18" charset="0"/>
                            </a:rPr>
                            <m:t>V</m:t>
                          </m:r>
                          <m:r>
                            <a:rPr lang="en-US" b="0" i="0" smtClean="0">
                              <a:solidFill>
                                <a:schemeClr val="bg1"/>
                              </a:solidFill>
                              <a:latin typeface="Cambria Math" panose="02040503050406030204" pitchFamily="18" charset="0"/>
                              <a:ea typeface="Cambria Math" panose="02040503050406030204" pitchFamily="18" charset="0"/>
                            </a:rPr>
                            <m:t>_</m:t>
                          </m:r>
                          <m:r>
                            <m:rPr>
                              <m:sty m:val="p"/>
                            </m:rPr>
                            <a:rPr lang="en-US" b="0" i="0" smtClean="0">
                              <a:solidFill>
                                <a:schemeClr val="bg1"/>
                              </a:solidFill>
                              <a:latin typeface="Cambria Math" panose="02040503050406030204" pitchFamily="18" charset="0"/>
                              <a:ea typeface="Cambria Math" panose="02040503050406030204" pitchFamily="18" charset="0"/>
                            </a:rPr>
                            <m:t>OL</m:t>
                          </m:r>
                        </m:sub>
                      </m:sSub>
                      <m:r>
                        <a:rPr lang="en-US" b="0" i="0"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o</m:t>
                              </m:r>
                            </m:sub>
                          </m:sSub>
                        </m:num>
                        <m:den>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d</m:t>
                              </m:r>
                            </m:sub>
                          </m:sSub>
                        </m:den>
                      </m:f>
                      <m:r>
                        <a:rPr lang="en-US" b="0" i="1" smtClean="0">
                          <a:solidFill>
                            <a:schemeClr val="bg1"/>
                          </a:solidFill>
                          <a:latin typeface="Cambria Math" panose="02040503050406030204" pitchFamily="18" charset="0"/>
                          <a:ea typeface="Cambria Math" panose="02040503050406030204" pitchFamily="18" charset="0"/>
                        </a:rPr>
                        <m:t>&gt;50,000 (&gt;94 </m:t>
                      </m:r>
                      <m:r>
                        <m:rPr>
                          <m:sty m:val="p"/>
                        </m:rPr>
                        <a:rPr lang="en-US" b="0" i="0" smtClean="0">
                          <a:solidFill>
                            <a:schemeClr val="bg1"/>
                          </a:solidFill>
                          <a:latin typeface="Cambria Math" panose="02040503050406030204" pitchFamily="18" charset="0"/>
                          <a:ea typeface="Cambria Math" panose="02040503050406030204" pitchFamily="18" charset="0"/>
                        </a:rPr>
                        <m:t>dB</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Most op-amp applications incorporate negative feedback, referred to as closed-loop operation. This feedback usually results in a closed-loop gain that is much smaller in magnitude than the open-loop gain.</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42900" y="710541"/>
                <a:ext cx="11681459" cy="6010235"/>
              </a:xfrm>
              <a:prstGeom prst="rect">
                <a:avLst/>
              </a:prstGeom>
              <a:blipFill>
                <a:blip r:embed="rId2"/>
                <a:stretch>
                  <a:fillRect l="-156" t="-404"/>
                </a:stretch>
              </a:blipFill>
              <a:ln w="38100" cmpd="thickThin">
                <a:solidFill>
                  <a:schemeClr val="accent1"/>
                </a:solidFill>
              </a:ln>
            </p:spPr>
            <p:txBody>
              <a:bodyPr/>
              <a:lstStyle/>
              <a:p>
                <a:r>
                  <a:rPr lang="en-US">
                    <a:noFill/>
                  </a:rPr>
                  <a:t> </a:t>
                </a:r>
              </a:p>
            </p:txBody>
          </p:sp>
        </mc:Fallback>
      </mc:AlternateContent>
      <p:pic>
        <p:nvPicPr>
          <p:cNvPr id="48" name="Picture 47" descr="Graphical user interface&#10;&#10;Description automatically generated with low confidence">
            <a:extLst>
              <a:ext uri="{FF2B5EF4-FFF2-40B4-BE49-F238E27FC236}">
                <a16:creationId xmlns:a16="http://schemas.microsoft.com/office/drawing/2014/main" id="{C170F1A7-D8B8-4C86-BD59-386E75EF6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549" y="4077023"/>
            <a:ext cx="7513498" cy="2598487"/>
          </a:xfrm>
          <a:prstGeom prst="rect">
            <a:avLst/>
          </a:prstGeom>
        </p:spPr>
      </p:pic>
    </p:spTree>
    <p:extLst>
      <p:ext uri="{BB962C8B-B14F-4D97-AF65-F5344CB8AC3E}">
        <p14:creationId xmlns:p14="http://schemas.microsoft.com/office/powerpoint/2010/main" val="399853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90831" y="782184"/>
            <a:ext cx="5850699" cy="34163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Inverted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eedback</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control is used to keep the bottom (-) end of the pendulum in vertical alignment with the top (+) end, with the controller constantly minimizing any difference. As a result, the bottom (-) end follows the vertical position of the top (+) end of the inverted pendulum. The horizontal corrective response of the controller has to be larger than any misalignment to keep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inverted, making large horizontal gain and quick response time desirable. The larger the vertical mis-alignment, the larger the corrective response to minimize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misallignment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grpSp>
        <p:nvGrpSpPr>
          <p:cNvPr id="28" name="Group 27"/>
          <p:cNvGrpSpPr/>
          <p:nvPr/>
        </p:nvGrpSpPr>
        <p:grpSpPr>
          <a:xfrm>
            <a:off x="8567149" y="4459009"/>
            <a:ext cx="3214605" cy="1672460"/>
            <a:chOff x="4801898" y="681845"/>
            <a:chExt cx="4150511" cy="194868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898" y="681845"/>
              <a:ext cx="4150511" cy="1948680"/>
            </a:xfrm>
            <a:prstGeom prst="rect">
              <a:avLst/>
            </a:prstGeom>
          </p:spPr>
        </p:pic>
        <p:sp>
          <p:nvSpPr>
            <p:cNvPr id="30" name="Rectangle 29"/>
            <p:cNvSpPr/>
            <p:nvPr/>
          </p:nvSpPr>
          <p:spPr>
            <a:xfrm>
              <a:off x="6074793" y="763324"/>
              <a:ext cx="499612" cy="32274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2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p</a:t>
              </a:r>
              <a:endParaRPr kumimoji="0" lang="en-US" sz="1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31" name="Rectangle 30"/>
            <p:cNvSpPr/>
            <p:nvPr/>
          </p:nvSpPr>
          <p:spPr>
            <a:xfrm>
              <a:off x="6074795" y="1527648"/>
              <a:ext cx="499612" cy="32274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2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m</a:t>
              </a:r>
              <a:endParaRPr kumimoji="0" lang="en-US" sz="1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sp>
        <p:nvSpPr>
          <p:cNvPr id="32" name="Rectangle 31"/>
          <p:cNvSpPr/>
          <p:nvPr/>
        </p:nvSpPr>
        <p:spPr>
          <a:xfrm>
            <a:off x="6449627" y="753609"/>
            <a:ext cx="5650105" cy="397031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Voltage Follower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is used to keep the minus (-) input of the op-amp equal to the plus (+) input, with the op-amp output constantly minimizing any difference. As a result, the minus (-) input follows the voltage of the plus (+) input of the op-amp when the output is connected to the minus (-) input, referred to as negative feedback. The corrective response of the op-amp has to be larger than any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the output to follow the input, making large open-loop voltage gain and quick response time desirable.  The larger the magnitude of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 larger the corrective response to minimize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sp>
        <p:nvSpPr>
          <p:cNvPr id="26" name="Title 1"/>
          <p:cNvSpPr>
            <a:spLocks noGrp="1"/>
          </p:cNvSpPr>
          <p:nvPr>
            <p:ph type="title"/>
          </p:nvPr>
        </p:nvSpPr>
        <p:spPr>
          <a:xfrm>
            <a:off x="3127881" y="23949"/>
            <a:ext cx="5375264" cy="533400"/>
          </a:xfrm>
        </p:spPr>
        <p:txBody>
          <a:bodyPr>
            <a:noAutofit/>
          </a:bodyPr>
          <a:lstStyle/>
          <a:p>
            <a:pPr algn="ctr"/>
            <a:r>
              <a:rPr lang="en-US" sz="4000" dirty="0"/>
              <a:t>Feedback Control</a:t>
            </a:r>
          </a:p>
        </p:txBody>
      </p:sp>
      <p:sp>
        <p:nvSpPr>
          <p:cNvPr id="3" name="TextBox 2">
            <a:extLst>
              <a:ext uri="{FF2B5EF4-FFF2-40B4-BE49-F238E27FC236}">
                <a16:creationId xmlns:a16="http://schemas.microsoft.com/office/drawing/2014/main" id="{0AD8E743-BBE8-4576-9846-71BEF1CE3F60}"/>
              </a:ext>
            </a:extLst>
          </p:cNvPr>
          <p:cNvSpPr txBox="1"/>
          <p:nvPr/>
        </p:nvSpPr>
        <p:spPr>
          <a:xfrm>
            <a:off x="5275647" y="5706484"/>
            <a:ext cx="164070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Poll Questions.</a:t>
            </a:r>
          </a:p>
        </p:txBody>
      </p:sp>
      <p:grpSp>
        <p:nvGrpSpPr>
          <p:cNvPr id="12" name="Group 11">
            <a:extLst>
              <a:ext uri="{FF2B5EF4-FFF2-40B4-BE49-F238E27FC236}">
                <a16:creationId xmlns:a16="http://schemas.microsoft.com/office/drawing/2014/main" id="{9DE6A7F2-45BD-4A42-ABF6-04C947E78D40}"/>
              </a:ext>
            </a:extLst>
          </p:cNvPr>
          <p:cNvGrpSpPr/>
          <p:nvPr/>
        </p:nvGrpSpPr>
        <p:grpSpPr>
          <a:xfrm>
            <a:off x="1062948" y="4369384"/>
            <a:ext cx="2378159" cy="1720792"/>
            <a:chOff x="3648372" y="2563411"/>
            <a:chExt cx="2378159" cy="1720792"/>
          </a:xfrm>
        </p:grpSpPr>
        <p:sp>
          <p:nvSpPr>
            <p:cNvPr id="4" name="Rectangle 3"/>
            <p:cNvSpPr/>
            <p:nvPr/>
          </p:nvSpPr>
          <p:spPr bwMode="auto">
            <a:xfrm>
              <a:off x="4912408" y="3449760"/>
              <a:ext cx="628625" cy="834443"/>
            </a:xfrm>
            <a:prstGeom prst="rect">
              <a:avLst/>
            </a:prstGeom>
            <a:solidFill>
              <a:srgbClr val="002060"/>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5" name="Rectangle 24"/>
            <p:cNvSpPr/>
            <p:nvPr/>
          </p:nvSpPr>
          <p:spPr bwMode="auto">
            <a:xfrm rot="8056644">
              <a:off x="4478607" y="3632735"/>
              <a:ext cx="591443" cy="173498"/>
            </a:xfrm>
            <a:prstGeom prst="rect">
              <a:avLst/>
            </a:prstGeom>
            <a:solidFill>
              <a:srgbClr val="002060"/>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 name="Oval 1"/>
            <p:cNvSpPr/>
            <p:nvPr/>
          </p:nvSpPr>
          <p:spPr bwMode="auto">
            <a:xfrm>
              <a:off x="5002698" y="2992811"/>
              <a:ext cx="438347" cy="436934"/>
            </a:xfrm>
            <a:prstGeom prst="ellipse">
              <a:avLst/>
            </a:prstGeom>
            <a:solidFill>
              <a:srgbClr val="002060"/>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6" name="Rounded Rectangle 5"/>
            <p:cNvSpPr/>
            <p:nvPr/>
          </p:nvSpPr>
          <p:spPr bwMode="auto">
            <a:xfrm rot="2557916">
              <a:off x="5384552" y="3635091"/>
              <a:ext cx="641979" cy="172118"/>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9" name="Group 8">
              <a:extLst>
                <a:ext uri="{FF2B5EF4-FFF2-40B4-BE49-F238E27FC236}">
                  <a16:creationId xmlns:a16="http://schemas.microsoft.com/office/drawing/2014/main" id="{E60119C6-3C7D-4678-A95A-C530695CD21A}"/>
                </a:ext>
              </a:extLst>
            </p:cNvPr>
            <p:cNvGrpSpPr/>
            <p:nvPr/>
          </p:nvGrpSpPr>
          <p:grpSpPr>
            <a:xfrm>
              <a:off x="3935180" y="2563411"/>
              <a:ext cx="124124" cy="1371962"/>
              <a:chOff x="3787418" y="2492188"/>
              <a:chExt cx="124124" cy="1371962"/>
            </a:xfrm>
          </p:grpSpPr>
          <p:sp>
            <p:nvSpPr>
              <p:cNvPr id="89" name="Rectangle 88"/>
              <p:cNvSpPr/>
              <p:nvPr/>
            </p:nvSpPr>
            <p:spPr bwMode="auto">
              <a:xfrm rot="16200000">
                <a:off x="3163499" y="3116107"/>
                <a:ext cx="1371962" cy="124124"/>
              </a:xfrm>
              <a:prstGeom prst="rect">
                <a:avLst/>
              </a:prstGeom>
              <a:solidFill>
                <a:schemeClr val="tx1">
                  <a:lumMod val="75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 name="Plus Sign 4">
                <a:extLst>
                  <a:ext uri="{FF2B5EF4-FFF2-40B4-BE49-F238E27FC236}">
                    <a16:creationId xmlns:a16="http://schemas.microsoft.com/office/drawing/2014/main" id="{20AB098F-5499-4133-A584-00A21ADADBB0}"/>
                  </a:ext>
                </a:extLst>
              </p:cNvPr>
              <p:cNvSpPr/>
              <p:nvPr/>
            </p:nvSpPr>
            <p:spPr bwMode="auto">
              <a:xfrm>
                <a:off x="3790477" y="2527497"/>
                <a:ext cx="115107" cy="117412"/>
              </a:xfrm>
              <a:prstGeom prst="mathPlus">
                <a:avLst/>
              </a:prstGeom>
              <a:solidFill>
                <a:srgbClr val="00206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7" name="Minus Sign 6">
                <a:extLst>
                  <a:ext uri="{FF2B5EF4-FFF2-40B4-BE49-F238E27FC236}">
                    <a16:creationId xmlns:a16="http://schemas.microsoft.com/office/drawing/2014/main" id="{494FA757-C239-4A89-9576-0E4A0AC9B223}"/>
                  </a:ext>
                </a:extLst>
              </p:cNvPr>
              <p:cNvSpPr/>
              <p:nvPr/>
            </p:nvSpPr>
            <p:spPr bwMode="auto">
              <a:xfrm>
                <a:off x="3793559" y="3723857"/>
                <a:ext cx="112026" cy="132304"/>
              </a:xfrm>
              <a:prstGeom prst="mathMinus">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8" name="Arrow: Left-Right 7">
              <a:extLst>
                <a:ext uri="{FF2B5EF4-FFF2-40B4-BE49-F238E27FC236}">
                  <a16:creationId xmlns:a16="http://schemas.microsoft.com/office/drawing/2014/main" id="{8F0ABD12-E4C9-41E2-AFD0-DA4BDBD17B74}"/>
                </a:ext>
              </a:extLst>
            </p:cNvPr>
            <p:cNvSpPr/>
            <p:nvPr/>
          </p:nvSpPr>
          <p:spPr bwMode="auto">
            <a:xfrm>
              <a:off x="3648372" y="3892504"/>
              <a:ext cx="226594" cy="140294"/>
            </a:xfrm>
            <a:prstGeom prst="leftRightArrow">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1" name="Group 10">
              <a:extLst>
                <a:ext uri="{FF2B5EF4-FFF2-40B4-BE49-F238E27FC236}">
                  <a16:creationId xmlns:a16="http://schemas.microsoft.com/office/drawing/2014/main" id="{490D2F13-561F-4764-954A-B6A0E1438520}"/>
                </a:ext>
              </a:extLst>
            </p:cNvPr>
            <p:cNvGrpSpPr/>
            <p:nvPr/>
          </p:nvGrpSpPr>
          <p:grpSpPr>
            <a:xfrm>
              <a:off x="5272633" y="3865226"/>
              <a:ext cx="715521" cy="140294"/>
              <a:chOff x="5160939" y="3770980"/>
              <a:chExt cx="715521" cy="140294"/>
            </a:xfrm>
          </p:grpSpPr>
          <p:sp>
            <p:nvSpPr>
              <p:cNvPr id="36" name="Rounded Rectangle 26">
                <a:extLst>
                  <a:ext uri="{FF2B5EF4-FFF2-40B4-BE49-F238E27FC236}">
                    <a16:creationId xmlns:a16="http://schemas.microsoft.com/office/drawing/2014/main" id="{DCD8B80E-688F-4F69-BA84-1BF2CC294E2C}"/>
                  </a:ext>
                </a:extLst>
              </p:cNvPr>
              <p:cNvSpPr/>
              <p:nvPr/>
            </p:nvSpPr>
            <p:spPr bwMode="auto">
              <a:xfrm>
                <a:off x="5339792" y="3770980"/>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 name="Rounded Rectangle 26">
                <a:extLst>
                  <a:ext uri="{FF2B5EF4-FFF2-40B4-BE49-F238E27FC236}">
                    <a16:creationId xmlns:a16="http://schemas.microsoft.com/office/drawing/2014/main" id="{FF186BBC-C2CA-4E4D-B987-B7B462A719A5}"/>
                  </a:ext>
                </a:extLst>
              </p:cNvPr>
              <p:cNvSpPr/>
              <p:nvPr/>
            </p:nvSpPr>
            <p:spPr bwMode="auto">
              <a:xfrm>
                <a:off x="5160939" y="3840090"/>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nvGrpSpPr>
            <p:cNvPr id="10" name="Group 9">
              <a:extLst>
                <a:ext uri="{FF2B5EF4-FFF2-40B4-BE49-F238E27FC236}">
                  <a16:creationId xmlns:a16="http://schemas.microsoft.com/office/drawing/2014/main" id="{D9353E6B-71D4-46B6-BBAE-A8B244AD38F5}"/>
                </a:ext>
              </a:extLst>
            </p:cNvPr>
            <p:cNvGrpSpPr/>
            <p:nvPr/>
          </p:nvGrpSpPr>
          <p:grpSpPr>
            <a:xfrm>
              <a:off x="3916639" y="3861232"/>
              <a:ext cx="715521" cy="140294"/>
              <a:chOff x="3950701" y="4120427"/>
              <a:chExt cx="715521" cy="140294"/>
            </a:xfrm>
          </p:grpSpPr>
          <p:sp>
            <p:nvSpPr>
              <p:cNvPr id="38" name="Rounded Rectangle 26">
                <a:extLst>
                  <a:ext uri="{FF2B5EF4-FFF2-40B4-BE49-F238E27FC236}">
                    <a16:creationId xmlns:a16="http://schemas.microsoft.com/office/drawing/2014/main" id="{1A022458-F2A0-4FCF-867B-606FB495740C}"/>
                  </a:ext>
                </a:extLst>
              </p:cNvPr>
              <p:cNvSpPr/>
              <p:nvPr/>
            </p:nvSpPr>
            <p:spPr bwMode="auto">
              <a:xfrm>
                <a:off x="4129554" y="4120427"/>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 name="Rounded Rectangle 26">
                <a:extLst>
                  <a:ext uri="{FF2B5EF4-FFF2-40B4-BE49-F238E27FC236}">
                    <a16:creationId xmlns:a16="http://schemas.microsoft.com/office/drawing/2014/main" id="{730259E3-1247-4D60-B000-24CAF549A4A5}"/>
                  </a:ext>
                </a:extLst>
              </p:cNvPr>
              <p:cNvSpPr/>
              <p:nvPr/>
            </p:nvSpPr>
            <p:spPr bwMode="auto">
              <a:xfrm>
                <a:off x="3950701" y="4189537"/>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spTree>
    <p:extLst>
      <p:ext uri="{BB962C8B-B14F-4D97-AF65-F5344CB8AC3E}">
        <p14:creationId xmlns:p14="http://schemas.microsoft.com/office/powerpoint/2010/main" val="1068782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88193" y="3142672"/>
            <a:ext cx="628625" cy="755918"/>
          </a:xfrm>
          <a:prstGeom prst="rect">
            <a:avLst/>
          </a:prstGeom>
          <a:solidFill>
            <a:schemeClr val="bg1"/>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25" name="Rectangle 24"/>
          <p:cNvSpPr/>
          <p:nvPr/>
        </p:nvSpPr>
        <p:spPr bwMode="auto">
          <a:xfrm rot="11666705">
            <a:off x="4088660" y="3072732"/>
            <a:ext cx="652378" cy="173498"/>
          </a:xfrm>
          <a:prstGeom prst="rect">
            <a:avLst/>
          </a:pr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98" name="Rectangle 97"/>
          <p:cNvSpPr/>
          <p:nvPr/>
        </p:nvSpPr>
        <p:spPr bwMode="auto">
          <a:xfrm rot="16200000">
            <a:off x="3523321" y="3745606"/>
            <a:ext cx="1229998" cy="173498"/>
          </a:xfrm>
          <a:prstGeom prst="rect">
            <a:avLst/>
          </a:prstGeom>
          <a:solidFill>
            <a:srgbClr val="004D86"/>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97" name="Rectangle 96"/>
          <p:cNvSpPr/>
          <p:nvPr/>
        </p:nvSpPr>
        <p:spPr bwMode="auto">
          <a:xfrm rot="16200000">
            <a:off x="3532384" y="2261040"/>
            <a:ext cx="1185205" cy="173498"/>
          </a:xfrm>
          <a:prstGeom prst="rect">
            <a:avLst/>
          </a:prstGeom>
          <a:solidFill>
            <a:srgbClr val="C00000"/>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13" name="Rectangle 12"/>
          <p:cNvSpPr/>
          <p:nvPr/>
        </p:nvSpPr>
        <p:spPr>
          <a:xfrm>
            <a:off x="3887135" y="1422036"/>
            <a:ext cx="597407" cy="323165"/>
          </a:xfrm>
          <a:prstGeom prst="rect">
            <a:avLst/>
          </a:prstGeom>
        </p:spPr>
        <p:txBody>
          <a:bodyPr wrap="square">
            <a:spAutoFit/>
          </a:bodyPr>
          <a:lstStyle/>
          <a:p>
            <a:r>
              <a:rPr lang="en-US" sz="1500" dirty="0">
                <a:solidFill>
                  <a:srgbClr val="000000"/>
                </a:solidFill>
                <a:latin typeface="+mn-lt"/>
              </a:rPr>
              <a:t>Hot</a:t>
            </a:r>
          </a:p>
        </p:txBody>
      </p:sp>
      <p:cxnSp>
        <p:nvCxnSpPr>
          <p:cNvPr id="82" name="Straight Arrow Connector 81"/>
          <p:cNvCxnSpPr/>
          <p:nvPr/>
        </p:nvCxnSpPr>
        <p:spPr>
          <a:xfrm>
            <a:off x="4763399" y="2425775"/>
            <a:ext cx="94391" cy="234653"/>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837593" y="2394230"/>
            <a:ext cx="94391" cy="234653"/>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925903" y="2365880"/>
            <a:ext cx="94391" cy="234653"/>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672446" y="2461433"/>
            <a:ext cx="94391" cy="234653"/>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rot="17982526">
            <a:off x="3881620" y="2545292"/>
            <a:ext cx="958250" cy="173498"/>
          </a:xfrm>
          <a:prstGeom prst="rect">
            <a:avLst/>
          </a:prstGeom>
          <a:solidFill>
            <a:schemeClr val="tx1">
              <a:lumMod val="75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83" name="Snip Same Side Corner Rectangle 82"/>
          <p:cNvSpPr/>
          <p:nvPr/>
        </p:nvSpPr>
        <p:spPr bwMode="auto">
          <a:xfrm rot="20404404">
            <a:off x="4530540" y="2076103"/>
            <a:ext cx="371002" cy="320839"/>
          </a:xfrm>
          <a:prstGeom prst="snip2SameRect">
            <a:avLst/>
          </a:prstGeom>
          <a:solidFill>
            <a:schemeClr val="tx1">
              <a:lumMod val="75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90" name="Oval 89"/>
          <p:cNvSpPr/>
          <p:nvPr/>
        </p:nvSpPr>
        <p:spPr bwMode="auto">
          <a:xfrm>
            <a:off x="3957871" y="2914654"/>
            <a:ext cx="360238" cy="362923"/>
          </a:xfrm>
          <a:prstGeom prst="ellipse">
            <a:avLst/>
          </a:prstGeom>
          <a:solidFill>
            <a:schemeClr val="tx1">
              <a:lumMod val="75000"/>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cxnSp>
        <p:nvCxnSpPr>
          <p:cNvPr id="92" name="Straight Connector 91"/>
          <p:cNvCxnSpPr/>
          <p:nvPr/>
        </p:nvCxnSpPr>
        <p:spPr>
          <a:xfrm>
            <a:off x="3984617" y="2974134"/>
            <a:ext cx="280737" cy="24322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0" idx="3"/>
          </p:cNvCxnSpPr>
          <p:nvPr/>
        </p:nvCxnSpPr>
        <p:spPr>
          <a:xfrm flipV="1">
            <a:off x="4010628" y="2972496"/>
            <a:ext cx="253169" cy="2519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854112" y="4517850"/>
            <a:ext cx="609674" cy="323165"/>
          </a:xfrm>
          <a:prstGeom prst="rect">
            <a:avLst/>
          </a:prstGeom>
        </p:spPr>
        <p:txBody>
          <a:bodyPr wrap="square">
            <a:spAutoFit/>
          </a:bodyPr>
          <a:lstStyle/>
          <a:p>
            <a:r>
              <a:rPr lang="en-US" sz="1500" dirty="0">
                <a:solidFill>
                  <a:srgbClr val="000000"/>
                </a:solidFill>
                <a:latin typeface="+mn-lt"/>
              </a:rPr>
              <a:t>Cold</a:t>
            </a:r>
          </a:p>
        </p:txBody>
      </p:sp>
      <p:sp>
        <p:nvSpPr>
          <p:cNvPr id="104" name="Rectangle 103"/>
          <p:cNvSpPr/>
          <p:nvPr/>
        </p:nvSpPr>
        <p:spPr>
          <a:xfrm>
            <a:off x="1125076" y="1725865"/>
            <a:ext cx="2263873" cy="2308324"/>
          </a:xfrm>
          <a:prstGeom prst="rect">
            <a:avLst/>
          </a:prstGeom>
        </p:spPr>
        <p:txBody>
          <a:bodyPr wrap="square">
            <a:spAutoFit/>
          </a:bodyPr>
          <a:lstStyle/>
          <a:p>
            <a:r>
              <a:rPr lang="en-US" sz="1600" dirty="0">
                <a:solidFill>
                  <a:srgbClr val="000000"/>
                </a:solidFill>
                <a:latin typeface="+mn-lt"/>
              </a:rPr>
              <a:t>Feedback control:</a:t>
            </a:r>
          </a:p>
          <a:p>
            <a:endParaRPr lang="en-US" sz="1600" dirty="0">
              <a:solidFill>
                <a:srgbClr val="000000"/>
              </a:solidFill>
              <a:latin typeface="+mn-lt"/>
            </a:endParaRPr>
          </a:p>
          <a:p>
            <a:r>
              <a:rPr lang="en-US" sz="1600" dirty="0">
                <a:solidFill>
                  <a:srgbClr val="000000"/>
                </a:solidFill>
                <a:latin typeface="+mn-lt"/>
              </a:rPr>
              <a:t>Use negative (balancing) feedback to minimize the difference between the desired water temperature and the actual water temperature.</a:t>
            </a:r>
          </a:p>
        </p:txBody>
      </p:sp>
      <p:sp>
        <p:nvSpPr>
          <p:cNvPr id="2" name="Oval 1"/>
          <p:cNvSpPr/>
          <p:nvPr/>
        </p:nvSpPr>
        <p:spPr bwMode="auto">
          <a:xfrm>
            <a:off x="4778483" y="2673770"/>
            <a:ext cx="438347" cy="436934"/>
          </a:xfrm>
          <a:prstGeom prst="ellipse">
            <a:avLst/>
          </a:prstGeom>
          <a:solidFill>
            <a:schemeClr val="bg1"/>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6" name="Rounded Rectangle 5"/>
          <p:cNvSpPr/>
          <p:nvPr/>
        </p:nvSpPr>
        <p:spPr bwMode="auto">
          <a:xfrm rot="2557916">
            <a:off x="5171982" y="3290153"/>
            <a:ext cx="486226" cy="172118"/>
          </a:xfrm>
          <a:prstGeom prst="roundRect">
            <a:avLst/>
          </a:prstGeom>
          <a:solidFill>
            <a:schemeClr val="bg1"/>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bwMode="auto">
          <a:xfrm>
            <a:off x="5154517" y="3480324"/>
            <a:ext cx="486226" cy="172118"/>
          </a:xfrm>
          <a:prstGeom prst="roundRect">
            <a:avLst/>
          </a:prstGeom>
          <a:solidFill>
            <a:schemeClr val="bg1"/>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725" dirty="0">
              <a:solidFill>
                <a:srgbClr val="FFFFFF"/>
              </a:solidFill>
              <a:effectLst>
                <a:outerShdw blurRad="38100" dist="38100" dir="2700000" algn="tl">
                  <a:srgbClr val="000000">
                    <a:alpha val="43137"/>
                  </a:srgbClr>
                </a:outerShdw>
              </a:effectLst>
              <a:latin typeface="Segoe" pitchFamily="34" charset="0"/>
            </a:endParaRPr>
          </a:p>
        </p:txBody>
      </p:sp>
      <p:sp>
        <p:nvSpPr>
          <p:cNvPr id="32" name="Rectangle 31"/>
          <p:cNvSpPr/>
          <p:nvPr/>
        </p:nvSpPr>
        <p:spPr>
          <a:xfrm>
            <a:off x="7041779" y="1435978"/>
            <a:ext cx="3588121" cy="1815882"/>
          </a:xfrm>
          <a:prstGeom prst="rect">
            <a:avLst/>
          </a:prstGeom>
        </p:spPr>
        <p:txBody>
          <a:bodyPr wrap="square">
            <a:spAutoFit/>
          </a:bodyPr>
          <a:lstStyle/>
          <a:p>
            <a:r>
              <a:rPr lang="en-US" sz="1600" dirty="0">
                <a:solidFill>
                  <a:srgbClr val="000000"/>
                </a:solidFill>
                <a:latin typeface="+mn-lt"/>
              </a:rPr>
              <a:t>Feedback control:</a:t>
            </a:r>
          </a:p>
          <a:p>
            <a:endParaRPr lang="en-US" sz="1600" dirty="0">
              <a:solidFill>
                <a:srgbClr val="000000"/>
              </a:solidFill>
              <a:latin typeface="+mn-lt"/>
            </a:endParaRPr>
          </a:p>
          <a:p>
            <a:r>
              <a:rPr lang="en-US" sz="1600" dirty="0">
                <a:solidFill>
                  <a:srgbClr val="000000"/>
                </a:solidFill>
                <a:latin typeface="+mn-lt"/>
              </a:rPr>
              <a:t>Use negative feedback (negative because output is connected to minus input) to minimize the difference between the desired output voltage and the actual output voltage.</a:t>
            </a:r>
          </a:p>
        </p:txBody>
      </p:sp>
      <p:sp>
        <p:nvSpPr>
          <p:cNvPr id="26" name="Title 1"/>
          <p:cNvSpPr>
            <a:spLocks noGrp="1"/>
          </p:cNvSpPr>
          <p:nvPr>
            <p:ph type="title"/>
          </p:nvPr>
        </p:nvSpPr>
        <p:spPr>
          <a:xfrm>
            <a:off x="3482821" y="141533"/>
            <a:ext cx="5375264" cy="533400"/>
          </a:xfrm>
        </p:spPr>
        <p:txBody>
          <a:bodyPr>
            <a:noAutofit/>
          </a:bodyPr>
          <a:lstStyle/>
          <a:p>
            <a:pPr algn="ctr"/>
            <a:r>
              <a:rPr lang="en-US" sz="4000" dirty="0"/>
              <a:t>Feedback Control</a:t>
            </a:r>
          </a:p>
        </p:txBody>
      </p:sp>
      <p:pic>
        <p:nvPicPr>
          <p:cNvPr id="24" name="Picture 23" descr="Diagram&#10;&#10;Description automatically generated">
            <a:extLst>
              <a:ext uri="{FF2B5EF4-FFF2-40B4-BE49-F238E27FC236}">
                <a16:creationId xmlns:a16="http://schemas.microsoft.com/office/drawing/2014/main" id="{0E227500-E29D-4215-9C54-0123668DB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59" y="3372781"/>
            <a:ext cx="5298427" cy="2469114"/>
          </a:xfrm>
          <a:prstGeom prst="rect">
            <a:avLst/>
          </a:prstGeom>
        </p:spPr>
      </p:pic>
    </p:spTree>
    <p:extLst>
      <p:ext uri="{BB962C8B-B14F-4D97-AF65-F5344CB8AC3E}">
        <p14:creationId xmlns:p14="http://schemas.microsoft.com/office/powerpoint/2010/main" val="2779060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661" y="0"/>
            <a:ext cx="7375034" cy="533400"/>
          </a:xfrm>
        </p:spPr>
        <p:txBody>
          <a:bodyPr>
            <a:noAutofit/>
          </a:bodyPr>
          <a:lstStyle/>
          <a:p>
            <a:pPr algn="ctr"/>
            <a:r>
              <a:rPr lang="en-US" sz="4000" dirty="0"/>
              <a:t>Operational Amplifiers </a:t>
            </a:r>
            <a:r>
              <a:rPr lang="en-US" sz="3200" dirty="0">
                <a:sym typeface="Wingdings" panose="05000000000000000000" pitchFamily="2" charset="2"/>
              </a:rPr>
              <a:t></a:t>
            </a:r>
            <a:r>
              <a:rPr lang="en-US" sz="4000" dirty="0">
                <a:sym typeface="Wingdings" panose="05000000000000000000" pitchFamily="2" charset="2"/>
              </a:rPr>
              <a:t> </a:t>
            </a:r>
            <a:r>
              <a:rPr lang="en-US" sz="4000" dirty="0"/>
              <a:t>Op-Amps</a:t>
            </a:r>
          </a:p>
        </p:txBody>
      </p:sp>
      <p:sp>
        <p:nvSpPr>
          <p:cNvPr id="8" name="Rectangle 7"/>
          <p:cNvSpPr/>
          <p:nvPr/>
        </p:nvSpPr>
        <p:spPr>
          <a:xfrm>
            <a:off x="448815" y="702765"/>
            <a:ext cx="11452194" cy="5835700"/>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What is needed for a modern Integrated Circuit (IC) op-amp?</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Differential input stage.</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Single-ended output.</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Very large open-loop voltage gain.</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Very small input current into the + and – inputs.</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Differential input stage is fundamental to op-amp construction in order to attenuate amplify voltage differences between the + and – inputs while attenuating voltages common to both inputs.</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Additional gain stages used to provide overall open-loop voltage gain.</a:t>
            </a:r>
          </a:p>
          <a:p>
            <a:pPr marL="742950" lvl="1" indent="-285750">
              <a:lnSpc>
                <a:spcPct val="107000"/>
              </a:lnSpc>
              <a:spcBef>
                <a:spcPts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For integrated Circuits (ICs), need to build op-amps out of mostly transistors and diodes, with resistors as needed along with small value (&lt; 100 pf) capacitors as needed.</a:t>
            </a:r>
          </a:p>
          <a:p>
            <a:pPr marL="742950" lvl="1"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Hence coupling and bypass capacitors are not an option, rather dc coupling is utilized.</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7329865" y="792575"/>
            <a:ext cx="4210118" cy="2332365"/>
          </a:xfrm>
          <a:prstGeom prst="rect">
            <a:avLst/>
          </a:prstGeom>
        </p:spPr>
      </p:pic>
    </p:spTree>
    <p:extLst>
      <p:ext uri="{BB962C8B-B14F-4D97-AF65-F5344CB8AC3E}">
        <p14:creationId xmlns:p14="http://schemas.microsoft.com/office/powerpoint/2010/main" val="7441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 calcmode="lin" valueType="num">
                                      <p:cBhvr additive="base">
                                        <p:cTn id="4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351" y="-34440"/>
            <a:ext cx="6046321" cy="533400"/>
          </a:xfrm>
        </p:spPr>
        <p:txBody>
          <a:bodyPr>
            <a:noAutofit/>
          </a:bodyPr>
          <a:lstStyle/>
          <a:p>
            <a:pPr algn="ctr"/>
            <a:r>
              <a:rPr lang="en-US" sz="4000" dirty="0"/>
              <a:t>Op-Amps (Continued)</a:t>
            </a:r>
          </a:p>
        </p:txBody>
      </p:sp>
      <p:sp>
        <p:nvSpPr>
          <p:cNvPr id="8" name="Rectangle 7"/>
          <p:cNvSpPr/>
          <p:nvPr/>
        </p:nvSpPr>
        <p:spPr>
          <a:xfrm>
            <a:off x="307818" y="639591"/>
            <a:ext cx="11716542" cy="5998052"/>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Because of the large open-loop voltage gain, if the voltage on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the non-inverting input is slightly greater than the voltage on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the inverting input, then the output will  increase in voltage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towards V</a:t>
            </a:r>
            <a: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CC</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0"/>
              </a:spcBef>
              <a:spcAft>
                <a:spcPts val="0"/>
              </a:spcAft>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Likewise, if the voltage on the inverting input is slightly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greater than the voltage on the non-inverting input, then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the output will decrease in voltage towards V</a:t>
            </a:r>
            <a: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EE</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0"/>
              </a:spcBef>
              <a:spcAft>
                <a:spcPts val="0"/>
              </a:spcAft>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DD1B8F4C-6E2C-418E-BFEC-4C5D0B9B3847}"/>
              </a:ext>
            </a:extLst>
          </p:cNvPr>
          <p:cNvSpPr txBox="1"/>
          <p:nvPr/>
        </p:nvSpPr>
        <p:spPr>
          <a:xfrm>
            <a:off x="6196783" y="5466805"/>
            <a:ext cx="4784617" cy="830997"/>
          </a:xfrm>
          <a:prstGeom prst="rect">
            <a:avLst/>
          </a:prstGeom>
          <a:noFill/>
        </p:spPr>
        <p:txBody>
          <a:bodyPr wrap="square" rtlCol="0">
            <a:spAutoFit/>
          </a:bodyPr>
          <a:lstStyle/>
          <a:p>
            <a:r>
              <a:rPr lang="en-US" sz="1600" dirty="0">
                <a:solidFill>
                  <a:schemeClr val="bg1"/>
                </a:solidFill>
                <a:latin typeface="Cambria Math" panose="02040503050406030204" pitchFamily="18" charset="0"/>
                <a:ea typeface="Cambria Math" panose="02040503050406030204" pitchFamily="18" charset="0"/>
              </a:rPr>
              <a:t>Op-amp output is governed by the voltage difference between the + and - inputs. </a:t>
            </a:r>
            <a:r>
              <a:rPr lang="en-US" sz="1600" dirty="0">
                <a:solidFill>
                  <a:schemeClr val="bg1"/>
                </a:solidFill>
                <a:latin typeface="+mn-lt"/>
              </a:rPr>
              <a:t>Since </a:t>
            </a:r>
            <a:r>
              <a:rPr lang="en-US" sz="1600" dirty="0" err="1">
                <a:solidFill>
                  <a:schemeClr val="bg1"/>
                </a:solidFill>
                <a:latin typeface="+mn-lt"/>
              </a:rPr>
              <a:t>V</a:t>
            </a:r>
            <a:r>
              <a:rPr lang="en-US" sz="1600" baseline="-25000" dirty="0" err="1">
                <a:solidFill>
                  <a:schemeClr val="bg1"/>
                </a:solidFill>
                <a:latin typeface="+mn-lt"/>
              </a:rPr>
              <a:t>d</a:t>
            </a:r>
            <a:r>
              <a:rPr lang="en-US" sz="1600" dirty="0">
                <a:solidFill>
                  <a:schemeClr val="bg1"/>
                </a:solidFill>
                <a:latin typeface="+mn-lt"/>
              </a:rPr>
              <a:t> = 0 for common-mode input signals they are rejected. </a:t>
            </a:r>
          </a:p>
        </p:txBody>
      </p:sp>
      <p:pic>
        <p:nvPicPr>
          <p:cNvPr id="7" name="Picture 6" descr="A picture containing shape&#10;&#10;Description automatically generated">
            <a:extLst>
              <a:ext uri="{FF2B5EF4-FFF2-40B4-BE49-F238E27FC236}">
                <a16:creationId xmlns:a16="http://schemas.microsoft.com/office/drawing/2014/main" id="{40BFBAA9-4651-4298-B08D-1FB554834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319" y="722408"/>
            <a:ext cx="4943930" cy="2706592"/>
          </a:xfrm>
          <a:prstGeom prst="rect">
            <a:avLst/>
          </a:prstGeom>
        </p:spPr>
      </p:pic>
      <p:pic>
        <p:nvPicPr>
          <p:cNvPr id="10" name="Picture 9" descr="A close up of a logo&#10;&#10;Description automatically generated">
            <a:extLst>
              <a:ext uri="{FF2B5EF4-FFF2-40B4-BE49-F238E27FC236}">
                <a16:creationId xmlns:a16="http://schemas.microsoft.com/office/drawing/2014/main" id="{CAABB3F9-6E49-42C1-B533-1DD063E10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165" y="3429000"/>
            <a:ext cx="7201388" cy="3057329"/>
          </a:xfrm>
          <a:prstGeom prst="rect">
            <a:avLst/>
          </a:prstGeom>
        </p:spPr>
      </p:pic>
    </p:spTree>
    <p:extLst>
      <p:ext uri="{BB962C8B-B14F-4D97-AF65-F5344CB8AC3E}">
        <p14:creationId xmlns:p14="http://schemas.microsoft.com/office/powerpoint/2010/main" val="22731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 calcmode="lin" valueType="num">
                                      <p:cBhvr additive="base">
                                        <p:cTn id="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anim calcmode="lin" valueType="num">
                                      <p:cBhvr additive="base">
                                        <p:cTn id="1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anim calcmode="lin" valueType="num">
                                      <p:cBhvr additive="base">
                                        <p:cTn id="1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818701" y="0"/>
            <a:ext cx="6085317"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Logarithms and decibels (dB)</a:t>
            </a:r>
          </a:p>
        </p:txBody>
      </p:sp>
      <mc:AlternateContent xmlns:mc="http://schemas.openxmlformats.org/markup-compatibility/2006" xmlns:a14="http://schemas.microsoft.com/office/drawing/2010/main">
        <mc:Choice Requires="a14">
          <p:sp>
            <p:nvSpPr>
              <p:cNvPr id="4" name="Rectangle 3"/>
              <p:cNvSpPr/>
              <p:nvPr/>
            </p:nvSpPr>
            <p:spPr>
              <a:xfrm>
                <a:off x="255181" y="646952"/>
                <a:ext cx="11674549" cy="60413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Some Important Logarithmic Properties:</a:t>
                </a: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714375" marR="0" lvl="1"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Similarly, 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log(P</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714375" marR="0" lvl="1"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log(P)</a:t>
                </a:r>
                <a:r>
                  <a:rPr kumimoji="0" lang="en-US" altLang="en-US" sz="18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nlog</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t>
                </a: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714375" marR="0" lvl="1"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log(1) = 0.</a:t>
                </a:r>
              </a:p>
              <a:p>
                <a:pPr marL="214313" marR="0" lvl="0" indent="-214313" algn="l"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decibel (dB) scale defined as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alt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dB</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e>
                    </m:func>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Dimensionless ratio assigned the unit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dB.</a:t>
                </a: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50000"/>
                  </a:spcBef>
                  <a:spcAft>
                    <a:spcPts val="12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Power gain in dB: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alt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dB</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up>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Vout</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Vin</m:t>
                                            </m:r>
                                          </m:den>
                                        </m:f>
                                      </m:e>
                                    </m:d>
                                  </m:e>
                                  <m: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gain in dB: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A</a:t>
                </a:r>
                <a:r>
                  <a:rPr kumimoji="0" lang="en-US" alt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V_dB</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e>
                          <m: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e>
                    </m:func>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lvl="0" algn="ctr" fontAlgn="auto">
                  <a:spcBef>
                    <a:spcPts val="0"/>
                  </a:spcBef>
                  <a:spcAft>
                    <a:spcPts val="1800"/>
                  </a:spcAft>
                  <a:defRPr/>
                </a:pPr>
                <a:r>
                  <a:rPr lang="en-US" altLang="en-US" dirty="0">
                    <a:solidFill>
                      <a:srgbClr val="000000"/>
                    </a:solidFill>
                    <a:latin typeface="Cambria Math" panose="02040503050406030204" pitchFamily="18" charset="0"/>
                    <a:ea typeface="Cambria Math" panose="02040503050406030204" pitchFamily="18" charset="0"/>
                  </a:rPr>
                  <a:t>Power Gain: </a:t>
                </a:r>
                <a:r>
                  <a:rPr lang="en-US" altLang="en-US" dirty="0" err="1">
                    <a:solidFill>
                      <a:srgbClr val="000000"/>
                    </a:solidFill>
                    <a:latin typeface="Cambria Math" panose="02040503050406030204" pitchFamily="18" charset="0"/>
                    <a:ea typeface="Cambria Math" panose="02040503050406030204" pitchFamily="18" charset="0"/>
                  </a:rPr>
                  <a:t>G</a:t>
                </a:r>
                <a:r>
                  <a:rPr lang="en-US" altLang="en-US" baseline="-25000" dirty="0" err="1">
                    <a:solidFill>
                      <a:srgbClr val="000000"/>
                    </a:solidFill>
                    <a:latin typeface="Cambria Math" panose="02040503050406030204" pitchFamily="18" charset="0"/>
                    <a:ea typeface="Cambria Math" panose="02040503050406030204" pitchFamily="18" charset="0"/>
                  </a:rPr>
                  <a:t>dB</a:t>
                </a:r>
                <a:r>
                  <a:rPr lang="en-US" altLang="en-US"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a:rPr lang="en-US" altLang="en-US">
                                <a:solidFill>
                                  <a:srgbClr val="000000"/>
                                </a:solidFill>
                                <a:latin typeface="Cambria Math" panose="02040503050406030204" pitchFamily="18" charset="0"/>
                                <a:ea typeface="Cambria Math" panose="02040503050406030204" pitchFamily="18" charset="0"/>
                              </a:rPr>
                              <m:t>10</m:t>
                            </m:r>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lang="en-US" altLang="en-US" i="1">
                            <a:solidFill>
                              <a:srgbClr val="000000"/>
                            </a:solidFill>
                            <a:latin typeface="Cambria Math" panose="02040503050406030204" pitchFamily="18" charset="0"/>
                            <a:ea typeface="Cambria Math" panose="02040503050406030204" pitchFamily="18" charset="0"/>
                          </a:rPr>
                          <m:t>.</m:t>
                        </m:r>
                        <m:r>
                          <m:rPr>
                            <m:nor/>
                          </m:rPr>
                          <a:rPr lang="en-US" altLang="en-US">
                            <a:solidFill>
                              <a:srgbClr val="000000"/>
                            </a:solidFill>
                            <a:latin typeface="Cambria Math" panose="02040503050406030204" pitchFamily="18" charset="0"/>
                            <a:ea typeface="Cambria Math" panose="02040503050406030204" pitchFamily="18" charset="0"/>
                          </a:rPr>
                          <m:t>     </m:t>
                        </m:r>
                        <m:r>
                          <m:rPr>
                            <m:nor/>
                          </m:rPr>
                          <a:rPr lang="en-US" altLang="en-US">
                            <a:solidFill>
                              <a:srgbClr val="000000"/>
                            </a:solidFill>
                            <a:latin typeface="Cambria Math" panose="02040503050406030204" pitchFamily="18" charset="0"/>
                            <a:ea typeface="Cambria Math" panose="02040503050406030204" pitchFamily="18" charset="0"/>
                          </a:rPr>
                          <m:t>Voltage</m:t>
                        </m:r>
                        <m:r>
                          <m:rPr>
                            <m:nor/>
                          </m:rPr>
                          <a:rPr lang="en-US" altLang="en-US" dirty="0">
                            <a:solidFill>
                              <a:srgbClr val="000000"/>
                            </a:solidFill>
                            <a:latin typeface="Cambria Math" panose="02040503050406030204" pitchFamily="18" charset="0"/>
                            <a:ea typeface="Cambria Math" panose="02040503050406030204" pitchFamily="18" charset="0"/>
                          </a:rPr>
                          <m:t> </m:t>
                        </m:r>
                        <m:r>
                          <m:rPr>
                            <m:nor/>
                          </m:rPr>
                          <a:rPr lang="en-US" altLang="en-US" dirty="0">
                            <a:solidFill>
                              <a:srgbClr val="000000"/>
                            </a:solidFill>
                            <a:latin typeface="Cambria Math" panose="02040503050406030204" pitchFamily="18" charset="0"/>
                            <a:ea typeface="Cambria Math" panose="02040503050406030204" pitchFamily="18" charset="0"/>
                          </a:rPr>
                          <m:t>Gain</m:t>
                        </m:r>
                        <m:r>
                          <m:rPr>
                            <m:nor/>
                          </m:rPr>
                          <a:rPr lang="en-US" altLang="en-US" dirty="0">
                            <a:solidFill>
                              <a:srgbClr val="000000"/>
                            </a:solidFill>
                            <a:latin typeface="Cambria Math" panose="02040503050406030204" pitchFamily="18" charset="0"/>
                            <a:ea typeface="Cambria Math" panose="02040503050406030204" pitchFamily="18" charset="0"/>
                          </a:rPr>
                          <m:t>: </m:t>
                        </m:r>
                        <m:r>
                          <m:rPr>
                            <m:nor/>
                          </m:rPr>
                          <a:rPr lang="en-US" altLang="en-US" dirty="0">
                            <a:solidFill>
                              <a:srgbClr val="000000"/>
                            </a:solidFill>
                            <a:latin typeface="Cambria Math" panose="02040503050406030204" pitchFamily="18" charset="0"/>
                            <a:ea typeface="Cambria Math" panose="02040503050406030204" pitchFamily="18" charset="0"/>
                          </a:rPr>
                          <m:t>AV</m:t>
                        </m:r>
                        <m:r>
                          <m:rPr>
                            <m:nor/>
                          </m:rPr>
                          <a:rPr lang="en-US" altLang="en-US" baseline="-25000" dirty="0">
                            <a:solidFill>
                              <a:srgbClr val="000000"/>
                            </a:solidFill>
                            <a:latin typeface="Cambria Math" panose="02040503050406030204" pitchFamily="18" charset="0"/>
                            <a:ea typeface="Cambria Math" panose="02040503050406030204" pitchFamily="18" charset="0"/>
                          </a:rPr>
                          <m:t>_</m:t>
                        </m:r>
                        <m:r>
                          <m:rPr>
                            <m:nor/>
                          </m:rPr>
                          <a:rPr lang="en-US" altLang="en-US" baseline="-25000" dirty="0">
                            <a:solidFill>
                              <a:srgbClr val="000000"/>
                            </a:solidFill>
                            <a:latin typeface="Cambria Math" panose="02040503050406030204" pitchFamily="18" charset="0"/>
                            <a:ea typeface="Cambria Math" panose="02040503050406030204" pitchFamily="18" charset="0"/>
                          </a:rPr>
                          <m:t>dB</m:t>
                        </m:r>
                        <m:r>
                          <m:rPr>
                            <m:nor/>
                          </m:rPr>
                          <a:rPr lang="en-US" altLang="en-US" dirty="0">
                            <a:solidFill>
                              <a:srgbClr val="000000"/>
                            </a:solidFill>
                            <a:latin typeface="Cambria Math" panose="02040503050406030204" pitchFamily="18" charset="0"/>
                            <a:ea typeface="Cambria Math" panose="02040503050406030204" pitchFamily="18" charset="0"/>
                          </a:rPr>
                          <m:t> = </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a:rPr lang="en-US" altLang="en-US">
                                    <a:solidFill>
                                      <a:srgbClr val="000000"/>
                                    </a:solidFill>
                                    <a:latin typeface="Cambria Math" panose="02040503050406030204" pitchFamily="18" charset="0"/>
                                    <a:ea typeface="Cambria Math" panose="02040503050406030204" pitchFamily="18" charset="0"/>
                                  </a:rPr>
                                  <m:t>20</m:t>
                                </m:r>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lang="en-US" altLang="en-US" i="1">
                                <a:solidFill>
                                  <a:srgbClr val="000000"/>
                                </a:solidFill>
                                <a:latin typeface="Cambria Math" panose="02040503050406030204" pitchFamily="18" charset="0"/>
                                <a:ea typeface="Cambria Math" panose="02040503050406030204" pitchFamily="18" charset="0"/>
                              </a:rPr>
                              <m:t>. </m:t>
                            </m:r>
                          </m:e>
                        </m:func>
                      </m:e>
                    </m:func>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14313" marR="0" lvl="0" indent="-214313" algn="l" defTabSz="9144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For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a:t>
                </a:r>
                <a:r>
                  <a:rPr kumimoji="0" lang="en-US" alt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V_dB</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up>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e>
                        </m:d>
                      </m:e>
                    </m:func>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ts val="0"/>
                  </a:spcBef>
                  <a:spcAft>
                    <a:spcPts val="1800"/>
                  </a:spcAft>
                  <a:buClrTx/>
                  <a:buSzTx/>
                  <a:buFontTx/>
                  <a:buNone/>
                  <a:tabLst/>
                  <a:defRPr/>
                </a:pPr>
                <a14:m>
                  <m:oMath xmlns:m="http://schemas.openxmlformats.org/officeDocument/2006/math">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A</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_</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dB</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K, where K = </a:t>
                </a:r>
                <a14:m>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e>
                        </m:d>
                      </m:e>
                    </m:func>
                  </m:oMath>
                </a14:m>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Often this K is ignored when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255181" y="646952"/>
                <a:ext cx="11674549" cy="6041397"/>
              </a:xfrm>
              <a:prstGeom prst="rect">
                <a:avLst/>
              </a:prstGeom>
              <a:blipFill>
                <a:blip r:embed="rId2"/>
                <a:stretch>
                  <a:fillRect l="-156" t="-200"/>
                </a:stretch>
              </a:blipFill>
            </p:spPr>
            <p:txBody>
              <a:bodyPr/>
              <a:lstStyle/>
              <a:p>
                <a:r>
                  <a:rPr lang="en-US">
                    <a:noFill/>
                  </a:rPr>
                  <a:t> </a:t>
                </a:r>
              </a:p>
            </p:txBody>
          </p:sp>
        </mc:Fallback>
      </mc:AlternateContent>
    </p:spTree>
    <p:extLst>
      <p:ext uri="{BB962C8B-B14F-4D97-AF65-F5344CB8AC3E}">
        <p14:creationId xmlns:p14="http://schemas.microsoft.com/office/powerpoint/2010/main" val="135115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 calcmode="lin" valueType="num">
                                      <p:cBhvr additive="base">
                                        <p:cTn id="1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anim calcmode="lin" valueType="num">
                                      <p:cBhvr additive="base">
                                        <p:cTn id="1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anim calcmode="lin" valueType="num">
                                      <p:cBhvr additive="base">
                                        <p:cTn id="2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 calcmode="lin" valueType="num">
                                      <p:cBhvr additive="base">
                                        <p:cTn id="2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anim calcmode="lin" valueType="num">
                                      <p:cBhvr additive="base">
                                        <p:cTn id="3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351" y="-51858"/>
            <a:ext cx="6046321" cy="533400"/>
          </a:xfrm>
        </p:spPr>
        <p:txBody>
          <a:bodyPr>
            <a:noAutofit/>
          </a:bodyPr>
          <a:lstStyle/>
          <a:p>
            <a:pPr algn="ctr"/>
            <a:r>
              <a:rPr lang="en-US" sz="4000" dirty="0"/>
              <a:t>Ideal Op-Amps</a:t>
            </a:r>
          </a:p>
        </p:txBody>
      </p:sp>
      <p:sp>
        <p:nvSpPr>
          <p:cNvPr id="8" name="Rectangle 7"/>
          <p:cNvSpPr/>
          <p:nvPr/>
        </p:nvSpPr>
        <p:spPr>
          <a:xfrm>
            <a:off x="400050" y="702765"/>
            <a:ext cx="11430000" cy="5998052"/>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An ideal op-amp utilizes the following three assumptions, commonly used for hand calculations:</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1. Infinite open-loop gain, i.e. </a:t>
            </a:r>
            <a:r>
              <a:rPr lang="en-US" dirty="0">
                <a:solidFill>
                  <a:schemeClr val="bg1"/>
                </a:solidFill>
                <a:latin typeface="Cambria Math" panose="02040503050406030204" pitchFamily="18" charset="0"/>
                <a:ea typeface="Cambria Math" panose="02040503050406030204" pitchFamily="18" charset="0"/>
              </a:rPr>
              <a:t>A</a:t>
            </a:r>
            <a:r>
              <a:rPr lang="en-US" baseline="-25000" dirty="0">
                <a:solidFill>
                  <a:schemeClr val="bg1"/>
                </a:solidFill>
                <a:latin typeface="Cambria Math" panose="02040503050406030204" pitchFamily="18" charset="0"/>
                <a:ea typeface="Cambria Math" panose="02040503050406030204" pitchFamily="18" charset="0"/>
              </a:rPr>
              <a:t>V</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 ∞.</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2. Infinite input resistance, meaning current into the two input terminals equals 0.00 µA.</a:t>
            </a:r>
          </a:p>
          <a:p>
            <a:pPr>
              <a:lnSpc>
                <a:spcPct val="107000"/>
              </a:lnSpc>
              <a:spcBef>
                <a:spcPts val="0"/>
              </a:spcBef>
              <a:spcAft>
                <a:spcPts val="0"/>
              </a:spcAft>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3. Zero output resistance, which is the assumption made for an ideal voltage source.</a:t>
            </a:r>
          </a:p>
          <a:p>
            <a:pPr marL="285750" indent="-285750">
              <a:lnSpc>
                <a:spcPct val="107000"/>
              </a:lnSpc>
              <a:spcBef>
                <a:spcPts val="0"/>
              </a:spcBef>
              <a:spcAft>
                <a:spcPts val="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76753981"/>
              </p:ext>
            </p:extLst>
          </p:nvPr>
        </p:nvGraphicFramePr>
        <p:xfrm>
          <a:off x="6202680" y="3701791"/>
          <a:ext cx="5386660" cy="2038902"/>
        </p:xfrm>
        <a:graphic>
          <a:graphicData uri="http://schemas.openxmlformats.org/drawingml/2006/table">
            <a:tbl>
              <a:tblPr firstRow="1" bandRow="1">
                <a:tableStyleId>{3C2FFA5D-87B4-456A-9821-1D502468CF0F}</a:tableStyleId>
              </a:tblPr>
              <a:tblGrid>
                <a:gridCol w="2217527">
                  <a:extLst>
                    <a:ext uri="{9D8B030D-6E8A-4147-A177-3AD203B41FA5}">
                      <a16:colId xmlns:a16="http://schemas.microsoft.com/office/drawing/2014/main" val="20000"/>
                    </a:ext>
                  </a:extLst>
                </a:gridCol>
                <a:gridCol w="1678535">
                  <a:extLst>
                    <a:ext uri="{9D8B030D-6E8A-4147-A177-3AD203B41FA5}">
                      <a16:colId xmlns:a16="http://schemas.microsoft.com/office/drawing/2014/main" val="20001"/>
                    </a:ext>
                  </a:extLst>
                </a:gridCol>
                <a:gridCol w="1490598">
                  <a:extLst>
                    <a:ext uri="{9D8B030D-6E8A-4147-A177-3AD203B41FA5}">
                      <a16:colId xmlns:a16="http://schemas.microsoft.com/office/drawing/2014/main" val="20002"/>
                    </a:ext>
                  </a:extLst>
                </a:gridCol>
              </a:tblGrid>
              <a:tr h="413471">
                <a:tc>
                  <a:txBody>
                    <a:bodyPr/>
                    <a:lstStyle/>
                    <a:p>
                      <a:pPr algn="ctr"/>
                      <a:r>
                        <a:rPr lang="en-US" sz="1800" dirty="0">
                          <a:solidFill>
                            <a:schemeClr val="bg1"/>
                          </a:solidFill>
                        </a:rPr>
                        <a:t>Parameter</a:t>
                      </a:r>
                      <a:endParaRPr lang="en-US" sz="1800" b="0" dirty="0">
                        <a:solidFill>
                          <a:schemeClr val="bg1"/>
                        </a:solidFill>
                      </a:endParaRPr>
                    </a:p>
                  </a:txBody>
                  <a:tcPr/>
                </a:tc>
                <a:tc>
                  <a:txBody>
                    <a:bodyPr/>
                    <a:lstStyle/>
                    <a:p>
                      <a:pPr algn="ctr"/>
                      <a:r>
                        <a:rPr lang="en-US" sz="1800" dirty="0">
                          <a:solidFill>
                            <a:schemeClr val="bg1"/>
                          </a:solidFill>
                        </a:rPr>
                        <a:t>Typical</a:t>
                      </a:r>
                      <a:r>
                        <a:rPr lang="en-US" sz="1800" baseline="0" dirty="0">
                          <a:solidFill>
                            <a:schemeClr val="bg1"/>
                          </a:solidFill>
                        </a:rPr>
                        <a:t> Range</a:t>
                      </a:r>
                      <a:endParaRPr lang="en-US" sz="1800" b="0" dirty="0">
                        <a:solidFill>
                          <a:schemeClr val="bg1"/>
                        </a:solidFill>
                      </a:endParaRPr>
                    </a:p>
                  </a:txBody>
                  <a:tcPr/>
                </a:tc>
                <a:tc>
                  <a:txBody>
                    <a:bodyPr/>
                    <a:lstStyle/>
                    <a:p>
                      <a:pPr algn="ctr"/>
                      <a:r>
                        <a:rPr lang="en-US" sz="1800" dirty="0">
                          <a:solidFill>
                            <a:schemeClr val="bg1"/>
                          </a:solidFill>
                        </a:rPr>
                        <a:t>Ideal</a:t>
                      </a:r>
                      <a:r>
                        <a:rPr lang="en-US" sz="1800" baseline="0" dirty="0">
                          <a:solidFill>
                            <a:schemeClr val="bg1"/>
                          </a:solidFill>
                        </a:rPr>
                        <a:t> Values</a:t>
                      </a:r>
                      <a:endParaRPr lang="en-US" sz="1800" b="0" dirty="0">
                        <a:solidFill>
                          <a:schemeClr val="bg1"/>
                        </a:solidFill>
                      </a:endParaRPr>
                    </a:p>
                  </a:txBody>
                  <a:tcPr/>
                </a:tc>
                <a:extLst>
                  <a:ext uri="{0D108BD9-81ED-4DB2-BD59-A6C34878D82A}">
                    <a16:rowId xmlns:a16="http://schemas.microsoft.com/office/drawing/2014/main" val="10000"/>
                  </a:ext>
                </a:extLst>
              </a:tr>
              <a:tr h="385016">
                <a:tc>
                  <a:txBody>
                    <a:bodyPr/>
                    <a:lstStyle/>
                    <a:p>
                      <a:pPr algn="ctr"/>
                      <a:r>
                        <a:rPr lang="en-US" dirty="0"/>
                        <a:t>Open-Loop Voltage Gain, A</a:t>
                      </a:r>
                      <a:r>
                        <a:rPr lang="en-US" baseline="-25000" dirty="0"/>
                        <a:t>V</a:t>
                      </a:r>
                      <a:endParaRPr lang="en-US" dirty="0"/>
                    </a:p>
                  </a:txBody>
                  <a:tcPr/>
                </a:tc>
                <a:tc>
                  <a:txBody>
                    <a:bodyPr/>
                    <a:lstStyle/>
                    <a:p>
                      <a:pPr algn="ctr"/>
                      <a:r>
                        <a:rPr lang="en-US" dirty="0"/>
                        <a:t>10</a:t>
                      </a:r>
                      <a:r>
                        <a:rPr lang="en-US" baseline="30000" dirty="0"/>
                        <a:t>5</a:t>
                      </a:r>
                      <a:r>
                        <a:rPr lang="en-US" baseline="0" dirty="0"/>
                        <a:t> to 10</a:t>
                      </a:r>
                      <a:r>
                        <a:rPr lang="en-US" baseline="30000" dirty="0"/>
                        <a:t>8</a:t>
                      </a:r>
                      <a:endParaRPr lang="en-US" dirty="0"/>
                    </a:p>
                  </a:txBody>
                  <a:tcPr/>
                </a:tc>
                <a:tc>
                  <a:txBody>
                    <a:bodyPr/>
                    <a:lstStyle/>
                    <a:p>
                      <a:pPr algn="ctr"/>
                      <a:r>
                        <a:rPr lang="en-US" dirty="0"/>
                        <a:t>∞</a:t>
                      </a:r>
                    </a:p>
                  </a:txBody>
                  <a:tcPr/>
                </a:tc>
                <a:extLst>
                  <a:ext uri="{0D108BD9-81ED-4DB2-BD59-A6C34878D82A}">
                    <a16:rowId xmlns:a16="http://schemas.microsoft.com/office/drawing/2014/main" val="10001"/>
                  </a:ext>
                </a:extLst>
              </a:tr>
              <a:tr h="335946">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Input</a:t>
                      </a:r>
                      <a:r>
                        <a:rPr lang="en-US" baseline="0" dirty="0"/>
                        <a:t> Resistance</a:t>
                      </a:r>
                      <a:r>
                        <a:rPr lang="en-US" dirty="0"/>
                        <a:t>, </a:t>
                      </a:r>
                      <a:r>
                        <a:rPr lang="en-US" dirty="0" err="1"/>
                        <a:t>R</a:t>
                      </a:r>
                      <a:r>
                        <a:rPr lang="en-US" baseline="-25000" dirty="0" err="1"/>
                        <a:t>i</a:t>
                      </a:r>
                      <a:endParaRPr lang="en-US" dirty="0"/>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10</a:t>
                      </a:r>
                      <a:r>
                        <a:rPr lang="en-US" baseline="30000" dirty="0"/>
                        <a:t>5</a:t>
                      </a:r>
                      <a:r>
                        <a:rPr lang="en-US" baseline="0" dirty="0"/>
                        <a:t> to 10</a:t>
                      </a:r>
                      <a:r>
                        <a:rPr lang="en-US" baseline="30000" dirty="0"/>
                        <a:t>13</a:t>
                      </a:r>
                      <a:r>
                        <a:rPr lang="en-US" baseline="0" dirty="0"/>
                        <a:t> </a:t>
                      </a:r>
                      <a:r>
                        <a:rPr lang="el-GR" baseline="0" dirty="0"/>
                        <a:t>Ω</a:t>
                      </a:r>
                      <a:endParaRPr lang="en-US" dirty="0"/>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l-GR" baseline="0" dirty="0"/>
                        <a:t>Ω</a:t>
                      </a:r>
                      <a:endParaRPr lang="en-US" dirty="0"/>
                    </a:p>
                  </a:txBody>
                  <a:tcPr/>
                </a:tc>
                <a:extLst>
                  <a:ext uri="{0D108BD9-81ED-4DB2-BD59-A6C34878D82A}">
                    <a16:rowId xmlns:a16="http://schemas.microsoft.com/office/drawing/2014/main" val="10002"/>
                  </a:ext>
                </a:extLst>
              </a:tr>
              <a:tr h="335946">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Output Resistance</a:t>
                      </a:r>
                      <a:r>
                        <a:rPr lang="en-US" dirty="0"/>
                        <a:t>, R</a:t>
                      </a:r>
                      <a:r>
                        <a:rPr lang="en-US" baseline="-25000" dirty="0"/>
                        <a:t>o</a:t>
                      </a:r>
                      <a:endParaRPr lang="en-US" dirty="0"/>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10</a:t>
                      </a:r>
                      <a:r>
                        <a:rPr lang="en-US" baseline="0" dirty="0"/>
                        <a:t> to 100 </a:t>
                      </a:r>
                      <a:r>
                        <a:rPr lang="el-GR" baseline="0" dirty="0"/>
                        <a:t>Ω</a:t>
                      </a:r>
                      <a:endParaRPr lang="en-US" dirty="0"/>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0 </a:t>
                      </a:r>
                      <a:r>
                        <a:rPr lang="el-GR" baseline="0" dirty="0"/>
                        <a:t>Ω</a:t>
                      </a:r>
                      <a:endParaRPr lang="en-US" dirty="0"/>
                    </a:p>
                  </a:txBody>
                  <a:tcPr/>
                </a:tc>
                <a:extLst>
                  <a:ext uri="{0D108BD9-81ED-4DB2-BD59-A6C34878D82A}">
                    <a16:rowId xmlns:a16="http://schemas.microsoft.com/office/drawing/2014/main" val="10003"/>
                  </a:ext>
                </a:extLst>
              </a:tr>
              <a:tr h="568523">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Supply Voltage Range </a:t>
                      </a:r>
                    </a:p>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(V</a:t>
                      </a:r>
                      <a:r>
                        <a:rPr lang="en-US" baseline="-25000" dirty="0"/>
                        <a:t>CC</a:t>
                      </a:r>
                      <a:r>
                        <a:rPr lang="en-US" baseline="0" dirty="0"/>
                        <a:t> – V</a:t>
                      </a:r>
                      <a:r>
                        <a:rPr lang="en-US" baseline="-25000" dirty="0"/>
                        <a:t>EE</a:t>
                      </a:r>
                      <a:r>
                        <a:rPr lang="en-US" baseline="0" dirty="0"/>
                        <a:t>)</a:t>
                      </a:r>
                      <a:endParaRPr lang="en-US" dirty="0"/>
                    </a:p>
                  </a:txBody>
                  <a:tcPr/>
                </a:tc>
                <a:tc>
                  <a:txBody>
                    <a:bodyPr/>
                    <a:lstStyle/>
                    <a:p>
                      <a:pPr algn="ctr"/>
                      <a:r>
                        <a:rPr lang="en-US" dirty="0"/>
                        <a:t>5 V to 30 V</a:t>
                      </a:r>
                    </a:p>
                  </a:txBody>
                  <a:tcPr/>
                </a:tc>
                <a:tc>
                  <a:txBody>
                    <a:bodyPr/>
                    <a:lstStyle/>
                    <a:p>
                      <a:pPr algn="ctr"/>
                      <a:r>
                        <a:rPr lang="en-US" dirty="0"/>
                        <a:t>Any Value</a:t>
                      </a:r>
                    </a:p>
                  </a:txBody>
                  <a:tcPr/>
                </a:tc>
                <a:extLst>
                  <a:ext uri="{0D108BD9-81ED-4DB2-BD59-A6C34878D82A}">
                    <a16:rowId xmlns:a16="http://schemas.microsoft.com/office/drawing/2014/main" val="10004"/>
                  </a:ext>
                </a:extLst>
              </a:tr>
            </a:tbl>
          </a:graphicData>
        </a:graphic>
      </p:graphicFrame>
      <p:pic>
        <p:nvPicPr>
          <p:cNvPr id="5" name="Picture 4" descr="A picture containing shape&#10;&#10;Description automatically generated">
            <a:extLst>
              <a:ext uri="{FF2B5EF4-FFF2-40B4-BE49-F238E27FC236}">
                <a16:creationId xmlns:a16="http://schemas.microsoft.com/office/drawing/2014/main" id="{C1828BF7-4F0B-42EE-A32E-562A1405C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68" y="2962106"/>
            <a:ext cx="5075437" cy="2778587"/>
          </a:xfrm>
          <a:prstGeom prst="rect">
            <a:avLst/>
          </a:prstGeom>
        </p:spPr>
      </p:pic>
    </p:spTree>
    <p:extLst>
      <p:ext uri="{BB962C8B-B14F-4D97-AF65-F5344CB8AC3E}">
        <p14:creationId xmlns:p14="http://schemas.microsoft.com/office/powerpoint/2010/main" val="259752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351" y="-6138"/>
            <a:ext cx="6046321" cy="533400"/>
          </a:xfrm>
        </p:spPr>
        <p:txBody>
          <a:bodyPr>
            <a:noAutofit/>
          </a:bodyPr>
          <a:lstStyle/>
          <a:p>
            <a:pPr algn="ctr"/>
            <a:r>
              <a:rPr lang="en-US" sz="4000" dirty="0"/>
              <a:t>Op-Amps (Continued)</a:t>
            </a:r>
          </a:p>
        </p:txBody>
      </p:sp>
      <p:sp>
        <p:nvSpPr>
          <p:cNvPr id="8" name="Rectangle 7"/>
          <p:cNvSpPr/>
          <p:nvPr/>
        </p:nvSpPr>
        <p:spPr>
          <a:xfrm>
            <a:off x="308610" y="809751"/>
            <a:ext cx="11738609" cy="5385962"/>
          </a:xfrm>
          <a:prstGeom prst="rect">
            <a:avLst/>
          </a:prstGeom>
          <a:solidFill>
            <a:schemeClr val="tx1">
              <a:lumMod val="95000"/>
            </a:schemeClr>
          </a:solidFill>
          <a:ln w="38100" cmpd="thickThin">
            <a:solidFill>
              <a:schemeClr val="accent1"/>
            </a:solidFill>
          </a:ln>
        </p:spPr>
        <p:txBody>
          <a:bodyPr wrap="square">
            <a:spAutoFit/>
          </a:bodyPr>
          <a:lstStyle/>
          <a:p>
            <a:pPr marL="285750" indent="-285750" fontAlgn="auto">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Why can we assume the current into the minus and plus inputs is zero?</a:t>
            </a: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Because a differential amplifier input stage is used, </a:t>
            </a:r>
          </a:p>
          <a:p>
            <a:pPr>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along with high </a:t>
            </a:r>
            <a:r>
              <a:rPr lang="el-GR" dirty="0">
                <a:solidFill>
                  <a:prstClr val="black"/>
                </a:solidFill>
                <a:latin typeface="Cambria Math" panose="02040503050406030204" pitchFamily="18" charset="0"/>
                <a:ea typeface="Cambria Math" panose="02040503050406030204" pitchFamily="18" charset="0"/>
              </a:rPr>
              <a:t>β</a:t>
            </a:r>
            <a:r>
              <a:rPr lang="en-US" dirty="0">
                <a:solidFill>
                  <a:prstClr val="black"/>
                </a:solidFill>
                <a:latin typeface="Cambria Math" panose="02040503050406030204" pitchFamily="18" charset="0"/>
                <a:ea typeface="Cambria Math" panose="02040503050406030204" pitchFamily="18" charset="0"/>
              </a:rPr>
              <a:t> transistors for low input currents. </a:t>
            </a: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Input bias currents into differential pair input transistors usually in the range of </a:t>
            </a:r>
            <a:r>
              <a:rPr lang="en-US" dirty="0" err="1">
                <a:solidFill>
                  <a:prstClr val="black"/>
                </a:solidFill>
                <a:latin typeface="Cambria Math" panose="02040503050406030204" pitchFamily="18" charset="0"/>
                <a:ea typeface="Cambria Math" panose="02040503050406030204" pitchFamily="18" charset="0"/>
              </a:rPr>
              <a:t>pA</a:t>
            </a:r>
            <a:r>
              <a:rPr lang="en-US" dirty="0">
                <a:solidFill>
                  <a:prstClr val="black"/>
                </a:solidFill>
                <a:latin typeface="Cambria Math" panose="02040503050406030204" pitchFamily="18" charset="0"/>
                <a:ea typeface="Cambria Math" panose="02040503050406030204" pitchFamily="18" charset="0"/>
              </a:rPr>
              <a:t> to </a:t>
            </a:r>
            <a:r>
              <a:rPr lang="en-US" dirty="0" err="1">
                <a:solidFill>
                  <a:prstClr val="black"/>
                </a:solidFill>
                <a:latin typeface="Cambria Math" panose="02040503050406030204" pitchFamily="18" charset="0"/>
                <a:ea typeface="Cambria Math" panose="02040503050406030204" pitchFamily="18" charset="0"/>
              </a:rPr>
              <a:t>nA</a:t>
            </a:r>
            <a:r>
              <a:rPr lang="en-US" dirty="0">
                <a:solidFill>
                  <a:prstClr val="black"/>
                </a:solidFill>
                <a:latin typeface="Cambria Math" panose="02040503050406030204" pitchFamily="18" charset="0"/>
                <a:ea typeface="Cambria Math" panose="02040503050406030204" pitchFamily="18" charset="0"/>
              </a:rPr>
              <a:t>, </a:t>
            </a:r>
          </a:p>
          <a:p>
            <a:pPr>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which is often negligible.</a:t>
            </a: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p:txBody>
      </p:sp>
      <p:pic>
        <p:nvPicPr>
          <p:cNvPr id="10" name="Picture 9" descr="A picture containing shape&#10;&#10;Description automatically generated">
            <a:extLst>
              <a:ext uri="{FF2B5EF4-FFF2-40B4-BE49-F238E27FC236}">
                <a16:creationId xmlns:a16="http://schemas.microsoft.com/office/drawing/2014/main" id="{5863BD5D-E37A-40B6-A5EC-844A2CEDD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610" y="956901"/>
            <a:ext cx="5540144" cy="3032994"/>
          </a:xfrm>
          <a:prstGeom prst="rect">
            <a:avLst/>
          </a:prstGeom>
        </p:spPr>
      </p:pic>
    </p:spTree>
    <p:extLst>
      <p:ext uri="{BB962C8B-B14F-4D97-AF65-F5344CB8AC3E}">
        <p14:creationId xmlns:p14="http://schemas.microsoft.com/office/powerpoint/2010/main" val="26653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3" end="13"/>
                                            </p:txEl>
                                          </p:spTgt>
                                        </p:tgtEl>
                                        <p:attrNameLst>
                                          <p:attrName>style.visibility</p:attrName>
                                        </p:attrNameLst>
                                      </p:cBhvr>
                                      <p:to>
                                        <p:strVal val="visible"/>
                                      </p:to>
                                    </p:set>
                                    <p:anim calcmode="lin" valueType="num">
                                      <p:cBhvr additive="base">
                                        <p:cTn id="1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4" end="14"/>
                                            </p:txEl>
                                          </p:spTgt>
                                        </p:tgtEl>
                                        <p:attrNameLst>
                                          <p:attrName>style.visibility</p:attrName>
                                        </p:attrNameLst>
                                      </p:cBhvr>
                                      <p:to>
                                        <p:strVal val="visible"/>
                                      </p:to>
                                    </p:set>
                                    <p:anim calcmode="lin" valueType="num">
                                      <p:cBhvr additive="base">
                                        <p:cTn id="2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364" y="1139"/>
            <a:ext cx="8407399" cy="533400"/>
          </a:xfrm>
        </p:spPr>
        <p:txBody>
          <a:bodyPr>
            <a:noAutofit/>
          </a:bodyPr>
          <a:lstStyle/>
          <a:p>
            <a:pPr algn="ctr"/>
            <a:r>
              <a:rPr lang="en-US" sz="4000" dirty="0"/>
              <a:t>Voltage Follower with Buffer Transistor</a:t>
            </a:r>
          </a:p>
        </p:txBody>
      </p:sp>
      <p:sp>
        <p:nvSpPr>
          <p:cNvPr id="8" name="Rectangle 7"/>
          <p:cNvSpPr/>
          <p:nvPr/>
        </p:nvSpPr>
        <p:spPr>
          <a:xfrm>
            <a:off x="400050" y="697570"/>
            <a:ext cx="11567160" cy="5701689"/>
          </a:xfrm>
          <a:prstGeom prst="rect">
            <a:avLst/>
          </a:prstGeom>
          <a:solidFill>
            <a:schemeClr val="tx1">
              <a:lumMod val="95000"/>
            </a:schemeClr>
          </a:solidFill>
          <a:ln w="38100" cmpd="thickThin">
            <a:solidFill>
              <a:schemeClr val="accent1"/>
            </a:solidFill>
          </a:ln>
        </p:spPr>
        <p:txBody>
          <a:bodyPr wrap="square">
            <a:spAutoFit/>
          </a:bodyPr>
          <a:lstStyle/>
          <a:p>
            <a:pPr marL="514350" indent="-285750" fontAlgn="auto">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What is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rPr>
              <a:t> and why?</a:t>
            </a:r>
          </a:p>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28600" fontAlgn="auto">
              <a:lnSpc>
                <a:spcPct val="107000"/>
              </a:lnSpc>
              <a:spcBef>
                <a:spcPts val="0"/>
              </a:spcBef>
              <a:spcAft>
                <a:spcPts val="0"/>
              </a:spcAft>
            </a:pP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o</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Also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Therefore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o</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514350" indent="-285750" fontAlgn="auto">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Why does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Because of large open-loop voltage gain and negative feedback.</a:t>
            </a:r>
            <a:r>
              <a:rPr lang="en-US" dirty="0">
                <a:solidFill>
                  <a:prstClr val="black"/>
                </a:solidFill>
                <a:latin typeface="Cambria Math" panose="02040503050406030204" pitchFamily="18" charset="0"/>
                <a:ea typeface="Cambria Math" panose="02040503050406030204" pitchFamily="18" charset="0"/>
              </a:rPr>
              <a:t>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resulting voltage gain with feedback, i.e. closed-loop gain = 1 because of negative feedback, whereas open-loop gain &gt;&gt; 1.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514350" indent="-285750" fontAlgn="auto">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Why would you add Q1?</a:t>
            </a:r>
          </a:p>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Because Q1 can provide much more current to </a:t>
            </a:r>
            <a:r>
              <a:rPr lang="en-US" dirty="0" err="1">
                <a:solidFill>
                  <a:prstClr val="black"/>
                </a:solidFill>
                <a:latin typeface="Cambria Math" panose="02040503050406030204" pitchFamily="18" charset="0"/>
                <a:ea typeface="Cambria Math" panose="02040503050406030204" pitchFamily="18" charset="0"/>
              </a:rPr>
              <a:t>R</a:t>
            </a:r>
            <a:r>
              <a:rPr lang="en-US" baseline="-25000" dirty="0" err="1">
                <a:solidFill>
                  <a:prstClr val="black"/>
                </a:solidFill>
                <a:latin typeface="Cambria Math" panose="02040503050406030204" pitchFamily="18" charset="0"/>
                <a:ea typeface="Cambria Math" panose="02040503050406030204" pitchFamily="18" charset="0"/>
              </a:rPr>
              <a:t>load</a:t>
            </a:r>
            <a:r>
              <a:rPr lang="en-US" dirty="0">
                <a:solidFill>
                  <a:prstClr val="black"/>
                </a:solidFill>
                <a:latin typeface="Cambria Math" panose="02040503050406030204" pitchFamily="18" charset="0"/>
                <a:ea typeface="Cambria Math" panose="02040503050406030204" pitchFamily="18" charset="0"/>
              </a:rPr>
              <a:t> than the op-amp output.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5F0202D2-27A7-44DB-8CAD-D2B6F410683A}"/>
              </a:ext>
            </a:extLst>
          </p:cNvPr>
          <p:cNvPicPr>
            <a:picLocks noChangeAspect="1"/>
          </p:cNvPicPr>
          <p:nvPr/>
        </p:nvPicPr>
        <p:blipFill>
          <a:blip r:embed="rId2"/>
          <a:stretch>
            <a:fillRect/>
          </a:stretch>
        </p:blipFill>
        <p:spPr>
          <a:xfrm>
            <a:off x="6400798" y="757838"/>
            <a:ext cx="4090219" cy="2592507"/>
          </a:xfrm>
          <a:prstGeom prst="rect">
            <a:avLst/>
          </a:prstGeom>
        </p:spPr>
      </p:pic>
    </p:spTree>
    <p:extLst>
      <p:ext uri="{BB962C8B-B14F-4D97-AF65-F5344CB8AC3E}">
        <p14:creationId xmlns:p14="http://schemas.microsoft.com/office/powerpoint/2010/main" val="252117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 calcmode="lin" valueType="num">
                                      <p:cBhvr additive="base">
                                        <p:cTn id="1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anim calcmode="lin" valueType="num">
                                      <p:cBhvr additive="base">
                                        <p:cTn id="2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anim calcmode="lin" valueType="num">
                                      <p:cBhvr additive="base">
                                        <p:cTn id="2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anim calcmode="lin" valueType="num">
                                      <p:cBhvr additive="base">
                                        <p:cTn id="3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anim calcmode="lin" valueType="num">
                                      <p:cBhvr additive="base">
                                        <p:cTn id="3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351" y="-28998"/>
            <a:ext cx="6046321" cy="533400"/>
          </a:xfrm>
        </p:spPr>
        <p:txBody>
          <a:bodyPr>
            <a:noAutofit/>
          </a:bodyPr>
          <a:lstStyle/>
          <a:p>
            <a:pPr algn="ctr"/>
            <a:r>
              <a:rPr lang="en-US" sz="4000" dirty="0"/>
              <a:t>Voltage Follower as a Buffer</a:t>
            </a:r>
          </a:p>
        </p:txBody>
      </p:sp>
      <p:sp>
        <p:nvSpPr>
          <p:cNvPr id="8" name="Rectangle 7"/>
          <p:cNvSpPr/>
          <p:nvPr/>
        </p:nvSpPr>
        <p:spPr>
          <a:xfrm>
            <a:off x="308610" y="626870"/>
            <a:ext cx="11715750" cy="6047809"/>
          </a:xfrm>
          <a:prstGeom prst="rect">
            <a:avLst/>
          </a:prstGeom>
          <a:solidFill>
            <a:schemeClr val="tx1">
              <a:lumMod val="95000"/>
            </a:schemeClr>
          </a:solidFill>
          <a:ln w="38100" cmpd="thickThin">
            <a:solidFill>
              <a:schemeClr val="accent1"/>
            </a:solidFill>
          </a:ln>
        </p:spPr>
        <p:txBody>
          <a:bodyPr wrap="square" lIns="91440">
            <a:spAutoFit/>
          </a:bodyPr>
          <a:lstStyle/>
          <a:p>
            <a:pPr marL="285750" indent="-285750" fontAlgn="auto">
              <a:spcBef>
                <a:spcPts val="0"/>
              </a:spcBef>
              <a:spcAft>
                <a:spcPts val="18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18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DMM Measurement Details Lab Circuit.</a:t>
            </a:r>
            <a:endParaRPr lang="en-US" i="1" dirty="0">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10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output (</a:t>
            </a:r>
            <a:r>
              <a:rPr lang="en-US" dirty="0" err="1">
                <a:solidFill>
                  <a:srgbClr val="000000"/>
                </a:solidFill>
                <a:latin typeface="Cambria Math" panose="02040503050406030204" pitchFamily="18" charset="0"/>
                <a:ea typeface="Cambria Math" panose="02040503050406030204" pitchFamily="18" charset="0"/>
              </a:rPr>
              <a:t>Thevenin</a:t>
            </a:r>
            <a:r>
              <a:rPr lang="en-US" dirty="0">
                <a:solidFill>
                  <a:srgbClr val="000000"/>
                </a:solidFill>
                <a:latin typeface="Cambria Math" panose="02040503050406030204" pitchFamily="18" charset="0"/>
                <a:ea typeface="Cambria Math" panose="02040503050406030204" pitchFamily="18" charset="0"/>
              </a:rPr>
              <a:t>) resistance equals</a:t>
            </a:r>
          </a:p>
          <a:p>
            <a:pPr fontAlgn="auto">
              <a:spcBef>
                <a:spcPts val="0"/>
              </a:spcBef>
              <a:spcAft>
                <a:spcPts val="1800"/>
              </a:spcAft>
            </a:pPr>
            <a:r>
              <a:rPr lang="en-US" dirty="0">
                <a:solidFill>
                  <a:srgbClr val="000000"/>
                </a:solidFill>
                <a:latin typeface="Cambria Math" panose="02040503050406030204" pitchFamily="18" charset="0"/>
                <a:ea typeface="Cambria Math" panose="02040503050406030204" pitchFamily="18" charset="0"/>
              </a:rPr>
              <a:t>10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input resistance of a standard DMM.</a:t>
            </a:r>
            <a:endParaRPr lang="en-US" i="1" dirty="0">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Result is a voltage divider with a standard DMM</a:t>
            </a:r>
          </a:p>
          <a:p>
            <a:pPr fontAlgn="auto">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measuring approximately 5.0 V instead of 10 V. (-50%).</a:t>
            </a:r>
          </a:p>
          <a:p>
            <a:pPr fontAlgn="auto">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Need a buffer stage, i.e. very high input impedance, followed by relatively low output impedance to fix this measurement problem.</a:t>
            </a:r>
            <a:endParaRPr lang="en-US" dirty="0">
              <a:solidFill>
                <a:prstClr val="black"/>
              </a:solidFill>
              <a:latin typeface="Cambria Math" panose="02040503050406030204" pitchFamily="18" charset="0"/>
              <a:ea typeface="Cambria Math" panose="02040503050406030204" pitchFamily="18" charset="0"/>
            </a:endParaRPr>
          </a:p>
          <a:p>
            <a:pPr fontAlgn="auto">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Voltage follower configuration does the job well.</a:t>
            </a:r>
          </a:p>
          <a:p>
            <a:pPr fontAlgn="auto">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For the buffer output, the </a:t>
            </a:r>
            <a:r>
              <a:rPr lang="en-US" dirty="0">
                <a:solidFill>
                  <a:srgbClr val="000000"/>
                </a:solidFill>
                <a:latin typeface="Cambria Math" panose="02040503050406030204" pitchFamily="18" charset="0"/>
                <a:ea typeface="Cambria Math" panose="02040503050406030204" pitchFamily="18" charset="0"/>
              </a:rPr>
              <a:t>10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input </a:t>
            </a:r>
          </a:p>
          <a:p>
            <a:pPr fontAlgn="auto">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resistance of a standard DMM is no problem </a:t>
            </a:r>
          </a:p>
          <a:p>
            <a:pPr fontAlgn="auto">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because of the relatively low </a:t>
            </a:r>
          </a:p>
          <a:p>
            <a:pPr fontAlgn="auto">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output-impedance of the voltage-follower </a:t>
            </a:r>
          </a:p>
          <a:p>
            <a:pPr fontAlgn="auto">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op-amp.</a:t>
            </a:r>
            <a:endParaRPr lang="en-US" dirty="0">
              <a:solidFill>
                <a:prstClr val="black"/>
              </a:solidFill>
              <a:latin typeface="Cambria Math" panose="02040503050406030204" pitchFamily="18" charset="0"/>
              <a:ea typeface="Cambria Math" panose="02040503050406030204" pitchFamily="18" charset="0"/>
            </a:endParaRPr>
          </a:p>
          <a:p>
            <a:pPr fontAlgn="auto">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Ideally hand-held DMM reports a measured voltage equal to V</a:t>
            </a:r>
            <a:r>
              <a:rPr lang="en-US" baseline="-25000" dirty="0">
                <a:solidFill>
                  <a:prstClr val="black"/>
                </a:solidFill>
                <a:latin typeface="Cambria Math" panose="02040503050406030204" pitchFamily="18" charset="0"/>
                <a:ea typeface="Cambria Math" panose="02040503050406030204" pitchFamily="18" charset="0"/>
              </a:rPr>
              <a:t>th</a:t>
            </a:r>
            <a:r>
              <a:rPr lang="en-US" dirty="0">
                <a:solidFill>
                  <a:prstClr val="black"/>
                </a:solidFill>
                <a:latin typeface="Cambria Math" panose="02040503050406030204" pitchFamily="18" charset="0"/>
                <a:ea typeface="Cambria Math" panose="02040503050406030204" pitchFamily="18" charset="0"/>
              </a:rPr>
              <a:t> with buffer circuit.</a:t>
            </a:r>
          </a:p>
        </p:txBody>
      </p:sp>
      <p:pic>
        <p:nvPicPr>
          <p:cNvPr id="5" name="Picture 4">
            <a:extLst>
              <a:ext uri="{FF2B5EF4-FFF2-40B4-BE49-F238E27FC236}">
                <a16:creationId xmlns:a16="http://schemas.microsoft.com/office/drawing/2014/main" id="{A7BFFF61-6B27-45B5-8028-3FD95271C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097" y="680460"/>
            <a:ext cx="3328940" cy="1869442"/>
          </a:xfrm>
          <a:prstGeom prst="rect">
            <a:avLst/>
          </a:prstGeom>
        </p:spPr>
      </p:pic>
      <p:pic>
        <p:nvPicPr>
          <p:cNvPr id="4" name="Picture 3">
            <a:extLst>
              <a:ext uri="{FF2B5EF4-FFF2-40B4-BE49-F238E27FC236}">
                <a16:creationId xmlns:a16="http://schemas.microsoft.com/office/drawing/2014/main" id="{73C3D28F-7B9C-4FD4-95E6-2CC4ABF51998}"/>
              </a:ext>
            </a:extLst>
          </p:cNvPr>
          <p:cNvPicPr>
            <a:picLocks noChangeAspect="1"/>
          </p:cNvPicPr>
          <p:nvPr/>
        </p:nvPicPr>
        <p:blipFill>
          <a:blip r:embed="rId3"/>
          <a:stretch>
            <a:fillRect/>
          </a:stretch>
        </p:blipFill>
        <p:spPr>
          <a:xfrm>
            <a:off x="5614594" y="3828723"/>
            <a:ext cx="5874670" cy="2348817"/>
          </a:xfrm>
          <a:prstGeom prst="rect">
            <a:avLst/>
          </a:prstGeom>
        </p:spPr>
      </p:pic>
    </p:spTree>
    <p:extLst>
      <p:ext uri="{BB962C8B-B14F-4D97-AF65-F5344CB8AC3E}">
        <p14:creationId xmlns:p14="http://schemas.microsoft.com/office/powerpoint/2010/main" val="22921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 calcmode="lin" valueType="num">
                                      <p:cBhvr additive="base">
                                        <p:cTn id="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 calcmode="lin" valueType="num">
                                      <p:cBhvr additive="base">
                                        <p:cTn id="19"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2" end="12"/>
                                            </p:txEl>
                                          </p:spTgt>
                                        </p:tgtEl>
                                        <p:attrNameLst>
                                          <p:attrName>style.visibility</p:attrName>
                                        </p:attrNameLst>
                                      </p:cBhvr>
                                      <p:to>
                                        <p:strVal val="visible"/>
                                      </p:to>
                                    </p:set>
                                    <p:anim calcmode="lin" valueType="num">
                                      <p:cBhvr additive="base">
                                        <p:cTn id="2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anim calcmode="lin" valueType="num">
                                      <p:cBhvr additive="base">
                                        <p:cTn id="2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 calcmode="lin" valueType="num">
                                      <p:cBhvr additive="base">
                                        <p:cTn id="3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5" end="15"/>
                                            </p:txEl>
                                          </p:spTgt>
                                        </p:tgtEl>
                                        <p:attrNameLst>
                                          <p:attrName>style.visibility</p:attrName>
                                        </p:attrNameLst>
                                      </p:cBhvr>
                                      <p:to>
                                        <p:strVal val="visible"/>
                                      </p:to>
                                    </p:set>
                                    <p:anim calcmode="lin" valueType="num">
                                      <p:cBhvr additive="base">
                                        <p:cTn id="3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7" end="17"/>
                                            </p:txEl>
                                          </p:spTgt>
                                        </p:tgtEl>
                                        <p:attrNameLst>
                                          <p:attrName>style.visibility</p:attrName>
                                        </p:attrNameLst>
                                      </p:cBhvr>
                                      <p:to>
                                        <p:strVal val="visible"/>
                                      </p:to>
                                    </p:set>
                                    <p:anim calcmode="lin" valueType="num">
                                      <p:cBhvr additive="base">
                                        <p:cTn id="39"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621" y="0"/>
            <a:ext cx="6046321" cy="533400"/>
          </a:xfrm>
        </p:spPr>
        <p:txBody>
          <a:bodyPr>
            <a:noAutofit/>
          </a:bodyPr>
          <a:lstStyle/>
          <a:p>
            <a:pPr algn="ctr"/>
            <a:r>
              <a:rPr lang="en-US" sz="4000" dirty="0"/>
              <a:t>Voltage Follower Application</a:t>
            </a:r>
          </a:p>
        </p:txBody>
      </p:sp>
      <mc:AlternateContent xmlns:mc="http://schemas.openxmlformats.org/markup-compatibility/2006" xmlns:a14="http://schemas.microsoft.com/office/drawing/2010/main">
        <mc:Choice Requires="a14">
          <p:sp>
            <p:nvSpPr>
              <p:cNvPr id="8" name="Rectangle 7"/>
              <p:cNvSpPr/>
              <p:nvPr/>
            </p:nvSpPr>
            <p:spPr>
              <a:xfrm>
                <a:off x="388620" y="723655"/>
                <a:ext cx="11658600" cy="5431359"/>
              </a:xfrm>
              <a:prstGeom prst="rect">
                <a:avLst/>
              </a:prstGeom>
              <a:solidFill>
                <a:schemeClr val="tx1">
                  <a:lumMod val="95000"/>
                </a:schemeClr>
              </a:solidFill>
              <a:ln w="38100" cmpd="thickThin">
                <a:solidFill>
                  <a:schemeClr val="accent1"/>
                </a:solidFill>
              </a:ln>
            </p:spPr>
            <p:txBody>
              <a:bodyPr wrap="square">
                <a:spAutoFit/>
              </a:bodyPr>
              <a:lstStyle/>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514350" indent="-285750" fontAlgn="auto">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voltage divider relationship applies when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meaning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that it only applies for series circuits. The adjacent voltage follower</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amplifier buffers the output of the voltage divider, sensing the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voltage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without requiring any input current, so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Hence, the</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voltage divider relationship applies, resulting in an output voltage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that equals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from the voltage divider. For the adjacent circuit assuming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an ideal op-amp, calculate the output voltage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14:m>
                  <m:oMath xmlns:m="http://schemas.openxmlformats.org/officeDocument/2006/math">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For</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voltage</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follower</m:t>
                    </m:r>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out</m:t>
                        </m:r>
                      </m:sub>
                    </m:s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a</m:t>
                        </m:r>
                      </m:sub>
                    </m:sSub>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7.5 </m:t>
                            </m:r>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d>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(7.5 </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V</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)(1.5 </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k</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Ω)</m:t>
                        </m:r>
                      </m:num>
                      <m:den>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4.5 </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k</m:t>
                        </m:r>
                        <m:r>
                          <m:rPr>
                            <m:nor/>
                          </m:rP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m:t>Ω</m:t>
                        </m:r>
                      </m:den>
                    </m:f>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=2.50 </m:t>
                    </m:r>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out</m:t>
                        </m:r>
                      </m:sub>
                    </m:sSub>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50 </m:t>
                    </m:r>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oMath>
                </a14:m>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a:t>
                </a:r>
              </a:p>
              <a:p>
                <a:endParaRPr lang="en-US" dirty="0">
                  <a:solidFill>
                    <a:schemeClr val="bg1"/>
                  </a:solidFill>
                  <a:latin typeface="Cambria Math" panose="02040503050406030204" pitchFamily="18"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The voltage follower op-amp buffers the voltage divider output </a:t>
                </a:r>
                <a:r>
                  <a:rPr lang="en-US" dirty="0" err="1">
                    <a:solidFill>
                      <a:schemeClr val="bg1"/>
                    </a:solidFill>
                    <a:latin typeface="Cambria Math" panose="02040503050406030204" pitchFamily="18" charset="0"/>
                    <a:ea typeface="Calibri" panose="020F0502020204030204" pitchFamily="34" charset="0"/>
                    <a:cs typeface="Arial" panose="020B0604020202020204" pitchFamily="34" charset="0"/>
                  </a:rPr>
                  <a:t>V</a:t>
                </a:r>
                <a:r>
                  <a:rPr lang="en-US" baseline="-25000" dirty="0" err="1">
                    <a:solidFill>
                      <a:schemeClr val="bg1"/>
                    </a:solidFill>
                    <a:latin typeface="Cambria Math" panose="02040503050406030204" pitchFamily="18" charset="0"/>
                    <a:ea typeface="Calibri" panose="020F0502020204030204" pitchFamily="34" charset="0"/>
                    <a:cs typeface="Arial" panose="020B0604020202020204" pitchFamily="34" charset="0"/>
                  </a:rPr>
                  <a:t>a</a:t>
                </a: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 providing an output voltage equal to </a:t>
                </a:r>
                <a:r>
                  <a:rPr lang="en-US" dirty="0" err="1">
                    <a:solidFill>
                      <a:schemeClr val="bg1"/>
                    </a:solidFill>
                    <a:latin typeface="Cambria Math" panose="02040503050406030204" pitchFamily="18" charset="0"/>
                    <a:ea typeface="Calibri" panose="020F0502020204030204" pitchFamily="34" charset="0"/>
                    <a:cs typeface="Arial" panose="020B0604020202020204" pitchFamily="34" charset="0"/>
                  </a:rPr>
                  <a:t>V</a:t>
                </a:r>
                <a:r>
                  <a:rPr lang="en-US" baseline="-25000" dirty="0" err="1">
                    <a:solidFill>
                      <a:schemeClr val="bg1"/>
                    </a:solidFill>
                    <a:latin typeface="Cambria Math" panose="02040503050406030204" pitchFamily="18" charset="0"/>
                    <a:ea typeface="Calibri" panose="020F0502020204030204" pitchFamily="34" charset="0"/>
                    <a:cs typeface="Arial" panose="020B0604020202020204" pitchFamily="34" charset="0"/>
                  </a:rPr>
                  <a:t>a</a:t>
                </a: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 even when the op-amp output drives a modest load resistor.</a:t>
                </a:r>
              </a:p>
              <a:p>
                <a:endParaRPr lang="en-US" dirty="0">
                  <a:solidFill>
                    <a:schemeClr val="bg1"/>
                  </a:solidFill>
                  <a:latin typeface="Cambria Math" panose="02040503050406030204" pitchFamily="18"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Ideal op-amps have zero output resistance, i.e. are ideal voltage sources.</a:t>
                </a:r>
              </a:p>
              <a:p>
                <a:endParaRPr lang="en-US" dirty="0">
                  <a:solidFill>
                    <a:schemeClr val="bg1"/>
                  </a:solidFill>
                  <a:latin typeface="Cambria Math" panose="02040503050406030204" pitchFamily="18"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Practical op-amps have 10 to 100 </a:t>
                </a:r>
                <a:r>
                  <a:rPr lang="el-GR" dirty="0">
                    <a:solidFill>
                      <a:schemeClr val="bg1"/>
                    </a:solidFill>
                    <a:latin typeface="Cambria Math" panose="02040503050406030204" pitchFamily="18" charset="0"/>
                    <a:ea typeface="Calibri" panose="020F0502020204030204" pitchFamily="34" charset="0"/>
                    <a:cs typeface="Arial" panose="020B0604020202020204" pitchFamily="34" charset="0"/>
                  </a:rPr>
                  <a:t>Ω</a:t>
                </a: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 output resistance and can provide 10 to 20 mA output current.	</a:t>
                </a:r>
                <a:r>
                  <a:rPr lang="en-US" dirty="0">
                    <a:solidFill>
                      <a:srgbClr val="2E74B5"/>
                    </a:solidFill>
                    <a:latin typeface="Cambria Math" panose="02040503050406030204" pitchFamily="18" charset="0"/>
                    <a:ea typeface="Calibri" panose="020F0502020204030204" pitchFamily="34" charset="0"/>
                    <a:cs typeface="Arial" panose="020B0604020202020204" pitchFamily="34" charset="0"/>
                  </a:rPr>
                  <a:t>			</a:t>
                </a: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8620" y="723655"/>
                <a:ext cx="11658600" cy="5431359"/>
              </a:xfrm>
              <a:prstGeom prst="rect">
                <a:avLst/>
              </a:prstGeom>
              <a:blipFill>
                <a:blip r:embed="rId2"/>
                <a:stretch>
                  <a:fillRect l="-209"/>
                </a:stretch>
              </a:blipFill>
              <a:ln w="38100" cmpd="thickThin">
                <a:solidFill>
                  <a:schemeClr val="accent1"/>
                </a:solid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6297EFCC-565B-4E9A-9B28-EF6FFAC44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280" y="808665"/>
            <a:ext cx="3996884" cy="2616853"/>
          </a:xfrm>
          <a:prstGeom prst="rect">
            <a:avLst/>
          </a:prstGeom>
        </p:spPr>
      </p:pic>
    </p:spTree>
    <p:extLst>
      <p:ext uri="{BB962C8B-B14F-4D97-AF65-F5344CB8AC3E}">
        <p14:creationId xmlns:p14="http://schemas.microsoft.com/office/powerpoint/2010/main" val="187018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 calcmode="lin" valueType="num">
                                      <p:cBhvr additive="base">
                                        <p:cTn id="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1" end="11"/>
                                            </p:txEl>
                                          </p:spTgt>
                                        </p:tgtEl>
                                        <p:attrNameLst>
                                          <p:attrName>style.visibility</p:attrName>
                                        </p:attrNameLst>
                                      </p:cBhvr>
                                      <p:to>
                                        <p:strVal val="visible"/>
                                      </p:to>
                                    </p:set>
                                    <p:anim calcmode="lin" valueType="num">
                                      <p:cBhvr additive="base">
                                        <p:cTn id="1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5" end="15"/>
                                            </p:txEl>
                                          </p:spTgt>
                                        </p:tgtEl>
                                        <p:attrNameLst>
                                          <p:attrName>style.visibility</p:attrName>
                                        </p:attrNameLst>
                                      </p:cBhvr>
                                      <p:to>
                                        <p:strVal val="visible"/>
                                      </p:to>
                                    </p:set>
                                    <p:anim calcmode="lin" valueType="num">
                                      <p:cBhvr additive="base">
                                        <p:cTn id="2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839" y="0"/>
            <a:ext cx="9535885" cy="533400"/>
          </a:xfrm>
        </p:spPr>
        <p:txBody>
          <a:bodyPr>
            <a:noAutofit/>
          </a:bodyPr>
          <a:lstStyle/>
          <a:p>
            <a:pPr algn="ctr"/>
            <a:r>
              <a:rPr lang="en-US" sz="4000" dirty="0"/>
              <a:t>Buffered Op-Amp Using BJT Emitter Follower</a:t>
            </a:r>
          </a:p>
        </p:txBody>
      </p:sp>
      <p:sp>
        <p:nvSpPr>
          <p:cNvPr id="8" name="Rectangle 7"/>
          <p:cNvSpPr/>
          <p:nvPr/>
        </p:nvSpPr>
        <p:spPr>
          <a:xfrm>
            <a:off x="342900" y="661062"/>
            <a:ext cx="11567160" cy="5909310"/>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adjacent circuit, what is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Because op-amp output adjusts the base-to-emitter voltage of the BJT until the BJT collector current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multiplied 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Rload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i.e. the output voltage is regulated over a wide range of load resistance values, termed a Voltage Regulator.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Voltage Regulators may need to provide more than 1 A of output current.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BJT source-follower in above circuit increases output current well beyond the 10 to 20 mA possible from the op-amp output.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7A5997-B865-4A41-AF03-C1474F5477CF}"/>
              </a:ext>
            </a:extLst>
          </p:cNvPr>
          <p:cNvPicPr>
            <a:picLocks noChangeAspect="1"/>
          </p:cNvPicPr>
          <p:nvPr/>
        </p:nvPicPr>
        <p:blipFill>
          <a:blip r:embed="rId2"/>
          <a:stretch>
            <a:fillRect/>
          </a:stretch>
        </p:blipFill>
        <p:spPr>
          <a:xfrm>
            <a:off x="6397653" y="742543"/>
            <a:ext cx="4797168" cy="3068009"/>
          </a:xfrm>
          <a:prstGeom prst="rect">
            <a:avLst/>
          </a:prstGeom>
        </p:spPr>
      </p:pic>
    </p:spTree>
    <p:extLst>
      <p:ext uri="{BB962C8B-B14F-4D97-AF65-F5344CB8AC3E}">
        <p14:creationId xmlns:p14="http://schemas.microsoft.com/office/powerpoint/2010/main" val="40594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 calcmode="lin" valueType="num">
                                      <p:cBhvr additive="base">
                                        <p:cTn id="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4" end="14"/>
                                            </p:txEl>
                                          </p:spTgt>
                                        </p:tgtEl>
                                        <p:attrNameLst>
                                          <p:attrName>style.visibility</p:attrName>
                                        </p:attrNameLst>
                                      </p:cBhvr>
                                      <p:to>
                                        <p:strVal val="visible"/>
                                      </p:to>
                                    </p:set>
                                    <p:anim calcmode="lin" valueType="num">
                                      <p:cBhvr additive="base">
                                        <p:cTn id="1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6" end="16"/>
                                            </p:txEl>
                                          </p:spTgt>
                                        </p:tgtEl>
                                        <p:attrNameLst>
                                          <p:attrName>style.visibility</p:attrName>
                                        </p:attrNameLst>
                                      </p:cBhvr>
                                      <p:to>
                                        <p:strVal val="visible"/>
                                      </p:to>
                                    </p:set>
                                    <p:anim calcmode="lin" valueType="num">
                                      <p:cBhvr additive="base">
                                        <p:cTn id="1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111" y="0"/>
            <a:ext cx="10416094" cy="533400"/>
          </a:xfrm>
        </p:spPr>
        <p:txBody>
          <a:bodyPr>
            <a:noAutofit/>
          </a:bodyPr>
          <a:lstStyle/>
          <a:p>
            <a:pPr algn="ctr"/>
            <a:r>
              <a:rPr lang="en-US" sz="4000" dirty="0"/>
              <a:t>Buffered Op-Amp Using MOSFET Source Follower</a:t>
            </a:r>
          </a:p>
        </p:txBody>
      </p:sp>
      <p:sp>
        <p:nvSpPr>
          <p:cNvPr id="8" name="Rectangle 7"/>
          <p:cNvSpPr/>
          <p:nvPr/>
        </p:nvSpPr>
        <p:spPr>
          <a:xfrm>
            <a:off x="365760" y="683921"/>
            <a:ext cx="11567160" cy="5078313"/>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Ideal op-amps have zero output resistance, i.e. are ideal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voltage sources.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Practical op-amps have 10 to 100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output resistance and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can only provide 10 to 20 mA output current.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Voltage Regulators may need to provide more than 1 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of output current.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MOSFET source-follower in above circuit increases output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current well beyond the 10 to 20 mA possible from the op-amp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output.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above circuit,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ref</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Why?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Because op-amp output adjusts the gate-to-source voltage of the MOSFET until the MOSFET drain current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multiplied 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load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ref</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i.e. Voltage Regulator.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16A12C87-45D3-4EB5-92F7-615928D69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711" y="751187"/>
            <a:ext cx="4918819" cy="3226453"/>
          </a:xfrm>
          <a:prstGeom prst="rect">
            <a:avLst/>
          </a:prstGeom>
        </p:spPr>
      </p:pic>
    </p:spTree>
    <p:extLst>
      <p:ext uri="{BB962C8B-B14F-4D97-AF65-F5344CB8AC3E}">
        <p14:creationId xmlns:p14="http://schemas.microsoft.com/office/powerpoint/2010/main" val="162402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 calcmode="lin" valueType="num">
                                      <p:cBhvr additive="base">
                                        <p:cTn id="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5" end="15"/>
                                            </p:txEl>
                                          </p:spTgt>
                                        </p:tgtEl>
                                        <p:attrNameLst>
                                          <p:attrName>style.visibility</p:attrName>
                                        </p:attrNameLst>
                                      </p:cBhvr>
                                      <p:to>
                                        <p:strVal val="visible"/>
                                      </p:to>
                                    </p:set>
                                    <p:anim calcmode="lin" valueType="num">
                                      <p:cBhvr additive="base">
                                        <p:cTn id="1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30" y="-16476"/>
            <a:ext cx="815638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Voltage Regulator with Current Limit</a:t>
            </a:r>
          </a:p>
        </p:txBody>
      </p:sp>
      <p:sp>
        <p:nvSpPr>
          <p:cNvPr id="11" name="Rectangle 10"/>
          <p:cNvSpPr/>
          <p:nvPr/>
        </p:nvSpPr>
        <p:spPr>
          <a:xfrm>
            <a:off x="320040" y="676327"/>
            <a:ext cx="11647170" cy="58631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When Q1 is in cutoff,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Vref</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Yet when Q1 turns on,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mbria Math" panose="02040503050406030204" pitchFamily="18" charset="0"/>
                <a:cs typeface="Arial" panose="020B0604020202020204" pitchFamily="34" charset="0"/>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mbria Math" panose="02040503050406030204" pitchFamily="18" charset="0"/>
                <a:cs typeface="Arial" panose="020B0604020202020204" pitchFamily="34" charset="0"/>
              </a:rPr>
              <a:t>out_max</a:t>
            </a:r>
            <a:r>
              <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How do we calculate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(0.66 V)/(4.2 </a:t>
            </a:r>
            <a:r>
              <a:rPr kumimoji="0" lang="el-GR" sz="1800" b="0" i="0" u="none" strike="noStrike" kern="1200" cap="none" spc="0" normalizeH="0" baseline="0" noProof="0" dirty="0">
                <a:ln>
                  <a:noFill/>
                </a:ln>
                <a:solidFill>
                  <a:prstClr val="black"/>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157 mA. Why?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When Q1 turns on it limits the gate-to-source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voltage of M1, even when the op-amp is tries to increase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gate-to-source voltage. Hence, the gate-to-source voltage of M1 equals the voltage necessary for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in current limit.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 current limit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out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no longer equals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ref</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instead equals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Rload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rPr>
              <a:t>This effective and simple current limit is much more convenient than a 1-time blowable fuse for circuit protection.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above circuit, what is the maximum power dissipation of M1 assuming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ref</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M1</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DD</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Limit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(4.2 </a:t>
            </a:r>
            <a:r>
              <a:rPr kumimoji="0" lang="el-GR"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Ω</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limit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 maximum output current is often limited by power dissipation of M1.</a:t>
            </a: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p:txBody>
      </p:sp>
      <p:pic>
        <p:nvPicPr>
          <p:cNvPr id="5" name="Picture 4" descr="A screenshot of a cell phone&#10;&#10;Description automatically generated">
            <a:extLst>
              <a:ext uri="{FF2B5EF4-FFF2-40B4-BE49-F238E27FC236}">
                <a16:creationId xmlns:a16="http://schemas.microsoft.com/office/drawing/2014/main" id="{06CE2B69-70D0-4EFD-87FB-7255B4E1C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660" y="777965"/>
            <a:ext cx="4970080" cy="2871564"/>
          </a:xfrm>
          <a:prstGeom prst="rect">
            <a:avLst/>
          </a:prstGeom>
        </p:spPr>
      </p:pic>
    </p:spTree>
    <p:extLst>
      <p:ext uri="{BB962C8B-B14F-4D97-AF65-F5344CB8AC3E}">
        <p14:creationId xmlns:p14="http://schemas.microsoft.com/office/powerpoint/2010/main" val="87019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 calcmode="lin" valueType="num">
                                      <p:cBhvr additive="base">
                                        <p:cTn id="1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 calcmode="lin" valueType="num">
                                      <p:cBhvr additive="base">
                                        <p:cTn id="1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0" end="10"/>
                                            </p:txEl>
                                          </p:spTgt>
                                        </p:tgtEl>
                                        <p:attrNameLst>
                                          <p:attrName>style.visibility</p:attrName>
                                        </p:attrNameLst>
                                      </p:cBhvr>
                                      <p:to>
                                        <p:strVal val="visible"/>
                                      </p:to>
                                    </p:set>
                                    <p:anim calcmode="lin" valueType="num">
                                      <p:cBhvr additive="base">
                                        <p:cTn id="2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anim calcmode="lin" valueType="num">
                                      <p:cBhvr additive="base">
                                        <p:cTn id="2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13" end="13"/>
                                            </p:txEl>
                                          </p:spTgt>
                                        </p:tgtEl>
                                        <p:attrNameLst>
                                          <p:attrName>style.visibility</p:attrName>
                                        </p:attrNameLst>
                                      </p:cBhvr>
                                      <p:to>
                                        <p:strVal val="visible"/>
                                      </p:to>
                                    </p:set>
                                    <p:anim calcmode="lin" valueType="num">
                                      <p:cBhvr additive="base">
                                        <p:cTn id="33"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15" end="15"/>
                                            </p:txEl>
                                          </p:spTgt>
                                        </p:tgtEl>
                                        <p:attrNameLst>
                                          <p:attrName>style.visibility</p:attrName>
                                        </p:attrNameLst>
                                      </p:cBhvr>
                                      <p:to>
                                        <p:strVal val="visible"/>
                                      </p:to>
                                    </p:set>
                                    <p:anim calcmode="lin" valueType="num">
                                      <p:cBhvr additive="base">
                                        <p:cTn id="39"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anim calcmode="lin" valueType="num">
                                      <p:cBhvr additive="base">
                                        <p:cTn id="45"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
                                            <p:txEl>
                                              <p:pRg st="17" end="17"/>
                                            </p:txEl>
                                          </p:spTgt>
                                        </p:tgtEl>
                                        <p:attrNameLst>
                                          <p:attrName>style.visibility</p:attrName>
                                        </p:attrNameLst>
                                      </p:cBhvr>
                                      <p:to>
                                        <p:strVal val="visible"/>
                                      </p:to>
                                    </p:set>
                                    <p:anim calcmode="lin" valueType="num">
                                      <p:cBhvr additive="base">
                                        <p:cTn id="51"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5051" y="40259"/>
            <a:ext cx="4736472" cy="533400"/>
          </a:xfrm>
        </p:spPr>
        <p:txBody>
          <a:bodyPr>
            <a:noAutofit/>
          </a:bodyPr>
          <a:lstStyle/>
          <a:p>
            <a:pPr algn="ctr"/>
            <a:r>
              <a:rPr lang="en-US" sz="4000" dirty="0"/>
              <a:t>Classic 741 Op-Amp</a:t>
            </a:r>
          </a:p>
        </p:txBody>
      </p:sp>
      <p:sp>
        <p:nvSpPr>
          <p:cNvPr id="13" name="Rectangle 4"/>
          <p:cNvSpPr>
            <a:spLocks noChangeArrowheads="1"/>
          </p:cNvSpPr>
          <p:nvPr/>
        </p:nvSpPr>
        <p:spPr bwMode="auto">
          <a:xfrm>
            <a:off x="2016805" y="5323114"/>
            <a:ext cx="8050303" cy="92333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auto">
              <a:spcBef>
                <a:spcPts val="0"/>
              </a:spcBef>
              <a:spcAft>
                <a:spcPts val="0"/>
              </a:spcAft>
              <a:defRPr/>
            </a:pPr>
            <a:r>
              <a:rPr lang="en-US" altLang="en-US" kern="0" dirty="0">
                <a:solidFill>
                  <a:prstClr val="black"/>
                </a:solidFill>
                <a:latin typeface="Cambria Math" panose="02040503050406030204" pitchFamily="18" charset="0"/>
                <a:ea typeface="Cambria Math" panose="02040503050406030204" pitchFamily="18" charset="0"/>
              </a:rPr>
              <a:t>A component-level diagram of the common 741 op-amp. Dotted lines outline: c</a:t>
            </a:r>
            <a:r>
              <a:rPr lang="en-US" altLang="en-US" kern="0" dirty="0" err="1">
                <a:solidFill>
                  <a:prstClr val="black"/>
                </a:solidFill>
                <a:latin typeface="Cambria Math" panose="02040503050406030204" pitchFamily="18" charset="0"/>
                <a:ea typeface="Cambria Math" panose="02040503050406030204" pitchFamily="18" charset="0"/>
              </a:rPr>
              <a:t>urrent</a:t>
            </a:r>
            <a:r>
              <a:rPr lang="en-US" altLang="en-US" kern="0" dirty="0">
                <a:solidFill>
                  <a:prstClr val="black"/>
                </a:solidFill>
                <a:latin typeface="Cambria Math" panose="02040503050406030204" pitchFamily="18" charset="0"/>
                <a:ea typeface="Cambria Math" panose="02040503050406030204" pitchFamily="18" charset="0"/>
              </a:rPr>
              <a:t> mirrors (</a:t>
            </a:r>
            <a:r>
              <a:rPr lang="en-US" altLang="en-US" kern="0" dirty="0">
                <a:solidFill>
                  <a:srgbClr val="FF0000"/>
                </a:solidFill>
                <a:latin typeface="Cambria Math" panose="02040503050406030204" pitchFamily="18" charset="0"/>
                <a:ea typeface="Cambria Math" panose="02040503050406030204" pitchFamily="18" charset="0"/>
              </a:rPr>
              <a:t>red</a:t>
            </a:r>
            <a:r>
              <a:rPr lang="en-US" altLang="en-US" kern="0" dirty="0">
                <a:solidFill>
                  <a:prstClr val="black"/>
                </a:solidFill>
                <a:latin typeface="Cambria Math" panose="02040503050406030204" pitchFamily="18" charset="0"/>
                <a:ea typeface="Cambria Math" panose="02040503050406030204" pitchFamily="18" charset="0"/>
              </a:rPr>
              <a:t>); differential amplifier (</a:t>
            </a:r>
            <a:r>
              <a:rPr lang="en-US" altLang="en-US" kern="0" dirty="0">
                <a:solidFill>
                  <a:srgbClr val="0000FF"/>
                </a:solidFill>
                <a:latin typeface="Cambria Math" panose="02040503050406030204" pitchFamily="18" charset="0"/>
                <a:ea typeface="Cambria Math" panose="02040503050406030204" pitchFamily="18" charset="0"/>
              </a:rPr>
              <a:t>blue</a:t>
            </a:r>
            <a:r>
              <a:rPr lang="en-US" altLang="en-US" kern="0" dirty="0">
                <a:solidFill>
                  <a:prstClr val="black"/>
                </a:solidFill>
                <a:latin typeface="Cambria Math" panose="02040503050406030204" pitchFamily="18" charset="0"/>
                <a:ea typeface="Cambria Math" panose="02040503050406030204" pitchFamily="18" charset="0"/>
              </a:rPr>
              <a:t>); output gain stage (</a:t>
            </a:r>
            <a:r>
              <a:rPr lang="en-US" altLang="en-US" kern="0" dirty="0">
                <a:solidFill>
                  <a:srgbClr val="FF00FF"/>
                </a:solidFill>
                <a:latin typeface="Cambria Math" panose="02040503050406030204" pitchFamily="18" charset="0"/>
                <a:ea typeface="Cambria Math" panose="02040503050406030204" pitchFamily="18" charset="0"/>
              </a:rPr>
              <a:t>magenta</a:t>
            </a:r>
            <a:r>
              <a:rPr lang="en-US" altLang="en-US" kern="0" dirty="0">
                <a:solidFill>
                  <a:prstClr val="black"/>
                </a:solidFill>
                <a:latin typeface="Cambria Math" panose="02040503050406030204" pitchFamily="18" charset="0"/>
                <a:ea typeface="Cambria Math" panose="02040503050406030204" pitchFamily="18" charset="0"/>
              </a:rPr>
              <a:t>); voltage level shifter (</a:t>
            </a:r>
            <a:r>
              <a:rPr lang="en-US" altLang="en-US" kern="0" dirty="0">
                <a:solidFill>
                  <a:srgbClr val="00FF00"/>
                </a:solidFill>
                <a:latin typeface="Cambria Math" panose="02040503050406030204" pitchFamily="18" charset="0"/>
                <a:ea typeface="Cambria Math" panose="02040503050406030204" pitchFamily="18" charset="0"/>
              </a:rPr>
              <a:t>green</a:t>
            </a:r>
            <a:r>
              <a:rPr lang="en-US" altLang="en-US" kern="0" dirty="0">
                <a:solidFill>
                  <a:prstClr val="black"/>
                </a:solidFill>
                <a:latin typeface="Cambria Math" panose="02040503050406030204" pitchFamily="18" charset="0"/>
                <a:ea typeface="Cambria Math" panose="02040503050406030204" pitchFamily="18" charset="0"/>
              </a:rPr>
              <a:t>); emitter-follower output stage (</a:t>
            </a:r>
            <a:r>
              <a:rPr lang="en-US" altLang="en-US" kern="0" dirty="0">
                <a:solidFill>
                  <a:srgbClr val="00FFFF"/>
                </a:solidFill>
                <a:latin typeface="Cambria Math" panose="02040503050406030204" pitchFamily="18" charset="0"/>
                <a:ea typeface="Cambria Math" panose="02040503050406030204" pitchFamily="18" charset="0"/>
              </a:rPr>
              <a:t>cyan</a:t>
            </a:r>
            <a:r>
              <a:rPr lang="en-US" altLang="en-US" kern="0" dirty="0">
                <a:solidFill>
                  <a:prstClr val="black"/>
                </a:solidFill>
                <a:latin typeface="Cambria Math" panose="02040503050406030204" pitchFamily="18" charset="0"/>
                <a:ea typeface="Cambria Math" panose="02040503050406030204" pitchFamily="18" charset="0"/>
              </a:rPr>
              <a:t>).</a:t>
            </a:r>
          </a:p>
        </p:txBody>
      </p:sp>
      <p:pic>
        <p:nvPicPr>
          <p:cNvPr id="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5705" y="1036321"/>
            <a:ext cx="6364288"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
          <p:cNvSpPr txBox="1">
            <a:spLocks noChangeArrowheads="1"/>
          </p:cNvSpPr>
          <p:nvPr/>
        </p:nvSpPr>
        <p:spPr bwMode="auto">
          <a:xfrm>
            <a:off x="8562702" y="1891933"/>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auto">
              <a:spcBef>
                <a:spcPts val="0"/>
              </a:spcBef>
              <a:spcAft>
                <a:spcPts val="0"/>
              </a:spcAft>
              <a:defRPr/>
            </a:pPr>
            <a:r>
              <a:rPr lang="en-US" altLang="en-US" kern="0" dirty="0">
                <a:solidFill>
                  <a:prstClr val="black"/>
                </a:solidFill>
                <a:latin typeface="Cambria Math" panose="02040503050406030204" pitchFamily="18" charset="0"/>
                <a:ea typeface="Cambria Math" panose="02040503050406030204" pitchFamily="18" charset="0"/>
              </a:rPr>
              <a:t>V</a:t>
            </a:r>
            <a:r>
              <a:rPr lang="en-US" altLang="en-US" kern="0" baseline="-25000" dirty="0">
                <a:solidFill>
                  <a:prstClr val="black"/>
                </a:solidFill>
                <a:latin typeface="Cambria Math" panose="02040503050406030204" pitchFamily="18" charset="0"/>
                <a:ea typeface="Cambria Math" panose="02040503050406030204" pitchFamily="18" charset="0"/>
              </a:rPr>
              <a:t>BE</a:t>
            </a:r>
            <a:r>
              <a:rPr lang="en-US" altLang="en-US" kern="0" dirty="0">
                <a:solidFill>
                  <a:prstClr val="black"/>
                </a:solidFill>
                <a:latin typeface="Cambria Math" panose="02040503050406030204" pitchFamily="18" charset="0"/>
                <a:ea typeface="Cambria Math" panose="02040503050406030204" pitchFamily="18" charset="0"/>
              </a:rPr>
              <a:t> Current Limit</a:t>
            </a:r>
            <a:r>
              <a:rPr lang="en-US" altLang="en-US" kern="0" dirty="0">
                <a:solidFill>
                  <a:prstClr val="black"/>
                </a:solidFill>
              </a:rPr>
              <a:t>.</a:t>
            </a:r>
          </a:p>
        </p:txBody>
      </p:sp>
      <p:cxnSp>
        <p:nvCxnSpPr>
          <p:cNvPr id="16" name="Straight Arrow Connector 15"/>
          <p:cNvCxnSpPr/>
          <p:nvPr/>
        </p:nvCxnSpPr>
        <p:spPr>
          <a:xfrm flipH="1">
            <a:off x="7953102" y="2152283"/>
            <a:ext cx="636588" cy="10953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17" name="TextBox 5"/>
          <p:cNvSpPr txBox="1">
            <a:spLocks noChangeArrowheads="1"/>
          </p:cNvSpPr>
          <p:nvPr/>
        </p:nvSpPr>
        <p:spPr bwMode="auto">
          <a:xfrm>
            <a:off x="8589690" y="1358017"/>
            <a:ext cx="1878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prstClr val="black"/>
                </a:solidFill>
                <a:latin typeface="Cambria Math" panose="02040503050406030204" pitchFamily="18" charset="0"/>
                <a:ea typeface="Cambria Math" panose="02040503050406030204" pitchFamily="18" charset="0"/>
              </a:rPr>
              <a:t>Emitter Follower</a:t>
            </a:r>
          </a:p>
        </p:txBody>
      </p:sp>
      <p:sp>
        <p:nvSpPr>
          <p:cNvPr id="18" name="TextBox 5"/>
          <p:cNvSpPr txBox="1">
            <a:spLocks noChangeArrowheads="1"/>
          </p:cNvSpPr>
          <p:nvPr/>
        </p:nvSpPr>
        <p:spPr bwMode="auto">
          <a:xfrm>
            <a:off x="8550979" y="3362325"/>
            <a:ext cx="1878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prstClr val="black"/>
                </a:solidFill>
                <a:latin typeface="Cambria Math" panose="02040503050406030204" pitchFamily="18" charset="0"/>
                <a:ea typeface="Cambria Math" panose="02040503050406030204" pitchFamily="18" charset="0"/>
              </a:rPr>
              <a:t>Emitter Follower</a:t>
            </a:r>
          </a:p>
        </p:txBody>
      </p:sp>
      <p:cxnSp>
        <p:nvCxnSpPr>
          <p:cNvPr id="19" name="Straight Arrow Connector 18"/>
          <p:cNvCxnSpPr/>
          <p:nvPr/>
        </p:nvCxnSpPr>
        <p:spPr>
          <a:xfrm flipH="1">
            <a:off x="7953102" y="1580083"/>
            <a:ext cx="636588" cy="10953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0" name="Straight Arrow Connector 19"/>
          <p:cNvCxnSpPr/>
          <p:nvPr/>
        </p:nvCxnSpPr>
        <p:spPr>
          <a:xfrm flipH="1" flipV="1">
            <a:off x="7949560" y="3487555"/>
            <a:ext cx="624865" cy="59436"/>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1463671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976" y="-580"/>
            <a:ext cx="10305861" cy="533400"/>
          </a:xfrm>
        </p:spPr>
        <p:txBody>
          <a:bodyPr>
            <a:noAutofit/>
          </a:bodyPr>
          <a:lstStyle/>
          <a:p>
            <a:pPr algn="ctr"/>
            <a:r>
              <a:rPr lang="en-US" sz="4000" dirty="0"/>
              <a:t>AD8221 IC Instrumentation Amplifier Example 2</a:t>
            </a:r>
          </a:p>
        </p:txBody>
      </p:sp>
      <mc:AlternateContent xmlns:mc="http://schemas.openxmlformats.org/markup-compatibility/2006" xmlns:a14="http://schemas.microsoft.com/office/drawing/2010/main">
        <mc:Choice Requires="a14">
          <p:sp>
            <p:nvSpPr>
              <p:cNvPr id="8" name="Rectangle 7"/>
              <p:cNvSpPr/>
              <p:nvPr/>
            </p:nvSpPr>
            <p:spPr>
              <a:xfrm>
                <a:off x="147783" y="612091"/>
                <a:ext cx="11905672" cy="6482544"/>
              </a:xfrm>
              <a:prstGeom prst="rect">
                <a:avLst/>
              </a:prstGeom>
              <a:solidFill>
                <a:schemeClr val="tx1">
                  <a:lumMod val="95000"/>
                </a:schemeClr>
              </a:solidFill>
              <a:ln w="38100" cmpd="thickThin">
                <a:solidFill>
                  <a:schemeClr val="accent1"/>
                </a:solidFill>
              </a:ln>
            </p:spPr>
            <p:txBody>
              <a:bodyPr wrap="square">
                <a:spAutoFit/>
              </a:bodyPr>
              <a:lstStyle/>
              <a:p>
                <a:pPr eaLnBrk="0" hangingPunct="0">
                  <a:defRPr/>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Differential</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Mode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Gain</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49.4 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k</m:t>
                          </m:r>
                          <m:r>
                            <a:rPr lang="el-GR"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Ω</m:t>
                          </m:r>
                        </m:num>
                        <m:den>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G</m:t>
                              </m:r>
                            </m:sub>
                          </m:sSub>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r>
                        <m:rPr>
                          <m:nor/>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Platinum Resistance Thermometers (PRTs) provide</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a</a:t>
                </a:r>
                <a:r>
                  <a:rPr kumimoji="0" lang="en-US" sz="1800" b="0" i="0" u="none" strike="noStrike" kern="1200" cap="none" spc="0" normalizeH="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ccurate</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temperature measurements based on the</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positive temperature coefficient of resistance of platinum </a:t>
                </a:r>
              </a:p>
              <a:p>
                <a:pPr marR="0" lvl="0" algn="l" defTabSz="914400" rtl="0" eaLnBrk="0" fontAlgn="base" latinLnBrk="0" hangingPunct="0">
                  <a:lnSpc>
                    <a:spcPct val="100000"/>
                  </a:lnSpc>
                  <a:spcBef>
                    <a:spcPct val="0"/>
                  </a:spcBef>
                  <a:spcAft>
                    <a:spcPct val="0"/>
                  </a:spcAft>
                  <a:buClrTx/>
                  <a:buSzTx/>
                  <a:tabLst/>
                  <a:defRPr/>
                </a:pPr>
                <a:r>
                  <a:rPr lang="en-US" dirty="0">
                    <a:solidFill>
                      <a:prstClr val="black"/>
                    </a:solidFill>
                    <a:latin typeface="Cambria Math" panose="02040503050406030204" pitchFamily="18" charset="0"/>
                    <a:ea typeface="Cambria Math" panose="02040503050406030204" pitchFamily="18" charset="0"/>
                  </a:rPr>
                  <a:t>metal.</a:t>
                </a:r>
                <a:endPar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R="0" lvl="0" algn="l" defTabSz="914400" rtl="0" eaLnBrk="0" fontAlgn="base" latinLnBrk="0" hangingPunct="0">
                  <a:lnSpc>
                    <a:spcPct val="100000"/>
                  </a:lnSpc>
                  <a:spcBef>
                    <a:spcPct val="0"/>
                  </a:spcBef>
                  <a:spcAft>
                    <a:spcPct val="0"/>
                  </a:spcAft>
                  <a:buClrTx/>
                  <a:buSzTx/>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100 </a:t>
                </a:r>
                <a:r>
                  <a:rPr kumimoji="0" lang="el-GR"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PRT has a nominal resistance of 100 </a:t>
                </a:r>
                <a:r>
                  <a:rPr kumimoji="0" lang="el-GR"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0˚C.</a:t>
                </a:r>
              </a:p>
              <a:p>
                <a:pPr marR="0" lvl="0" algn="l" defTabSz="914400" rtl="0" eaLnBrk="0" fontAlgn="base" latinLnBrk="0" hangingPunct="0">
                  <a:lnSpc>
                    <a:spcPct val="100000"/>
                  </a:lnSpc>
                  <a:spcBef>
                    <a:spcPct val="0"/>
                  </a:spcBef>
                  <a:spcAft>
                    <a:spcPct val="0"/>
                  </a:spcAft>
                  <a:buClrTx/>
                  <a:buSzTx/>
                  <a:tabLst/>
                  <a:defRPr/>
                </a:pPr>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One type of 100 </a:t>
                </a:r>
                <a:r>
                  <a:rPr lang="el-GR" dirty="0">
                    <a:solidFill>
                      <a:prstClr val="black"/>
                    </a:solidFill>
                    <a:latin typeface="Cambria Math" panose="02040503050406030204" pitchFamily="18" charset="0"/>
                    <a:ea typeface="Cambria Math" panose="02040503050406030204" pitchFamily="18" charset="0"/>
                  </a:rPr>
                  <a:t>Ω</a:t>
                </a:r>
                <a:r>
                  <a:rPr lang="en-US" dirty="0">
                    <a:solidFill>
                      <a:prstClr val="black"/>
                    </a:solidFill>
                    <a:latin typeface="Cambria Math" panose="02040503050406030204" pitchFamily="18" charset="0"/>
                    <a:ea typeface="Cambria Math" panose="02040503050406030204" pitchFamily="18" charset="0"/>
                  </a:rPr>
                  <a:t> PRTs offers a TCR of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0.3851 Ω/˚C.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This 100 </a:t>
                </a:r>
                <a:r>
                  <a:rPr lang="el-GR" dirty="0">
                    <a:solidFill>
                      <a:prstClr val="black"/>
                    </a:solidFill>
                    <a:latin typeface="Cambria Math" panose="02040503050406030204" pitchFamily="18" charset="0"/>
                    <a:ea typeface="Cambria Math" panose="02040503050406030204" pitchFamily="18" charset="0"/>
                  </a:rPr>
                  <a:t>Ω</a:t>
                </a:r>
                <a:r>
                  <a:rPr lang="en-US" dirty="0">
                    <a:solidFill>
                      <a:prstClr val="black"/>
                    </a:solidFill>
                    <a:latin typeface="Cambria Math" panose="02040503050406030204" pitchFamily="18" charset="0"/>
                    <a:ea typeface="Cambria Math" panose="02040503050406030204" pitchFamily="18" charset="0"/>
                  </a:rPr>
                  <a:t> PRT resistance versus temperature can be modeled mathematically as follows for a 1</a:t>
                </a:r>
                <a:r>
                  <a:rPr lang="en-US" baseline="30000" dirty="0">
                    <a:solidFill>
                      <a:prstClr val="black"/>
                    </a:solidFill>
                    <a:latin typeface="Cambria Math" panose="02040503050406030204" pitchFamily="18" charset="0"/>
                    <a:ea typeface="Cambria Math" panose="02040503050406030204" pitchFamily="18" charset="0"/>
                  </a:rPr>
                  <a:t>st</a:t>
                </a:r>
                <a:r>
                  <a:rPr lang="en-US" dirty="0">
                    <a:solidFill>
                      <a:prstClr val="black"/>
                    </a:solidFill>
                    <a:latin typeface="Cambria Math" panose="02040503050406030204" pitchFamily="18" charset="0"/>
                    <a:ea typeface="Cambria Math" panose="02040503050406030204" pitchFamily="18" charset="0"/>
                  </a:rPr>
                  <a:t> approximation: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dirty="0">
                  <a:solidFill>
                    <a:prstClr val="black"/>
                  </a:solidFill>
                  <a:latin typeface="Cambria Math" panose="02040503050406030204" pitchFamily="18" charset="0"/>
                  <a:ea typeface="Cambria Math" panose="02040503050406030204" pitchFamily="18" charset="0"/>
                </a:endParaRPr>
              </a:p>
              <a:p>
                <a:pPr lvl="2" eaLnBrk="0" hangingPunct="0">
                  <a:defRPr/>
                </a:pPr>
                <a:r>
                  <a:rPr lang="en-US" dirty="0">
                    <a:solidFill>
                      <a:prstClr val="black"/>
                    </a:solidFill>
                    <a:latin typeface="Cambria Math" panose="02040503050406030204" pitchFamily="18" charset="0"/>
                    <a:ea typeface="Cambria Math" panose="02040503050406030204" pitchFamily="18" charset="0"/>
                  </a:rPr>
                  <a:t> R(T) = (100 </a:t>
                </a:r>
                <a:r>
                  <a:rPr lang="el-GR" dirty="0">
                    <a:solidFill>
                      <a:prstClr val="black"/>
                    </a:solidFill>
                    <a:latin typeface="Cambria Math" panose="02040503050406030204" pitchFamily="18" charset="0"/>
                    <a:ea typeface="Cambria Math" panose="02040503050406030204" pitchFamily="18" charset="0"/>
                  </a:rPr>
                  <a:t>Ω</a:t>
                </a:r>
                <a:r>
                  <a:rPr lang="en-US" dirty="0">
                    <a:solidFill>
                      <a:prstClr val="black"/>
                    </a:solidFill>
                    <a:latin typeface="Cambria Math" panose="02040503050406030204" pitchFamily="18" charset="0"/>
                    <a:ea typeface="Cambria Math" panose="02040503050406030204" pitchFamily="18" charset="0"/>
                  </a:rPr>
                  <a:t>)[1 + 0.003851(T)], for T in </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a:t>
                </a:r>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Wheatstone bridge provides a differential </a:t>
                </a:r>
                <a:r>
                  <a:rPr lang="en-US" dirty="0">
                    <a:solidFill>
                      <a:prstClr val="black"/>
                    </a:solidFill>
                    <a:latin typeface="Cambria Math" panose="02040503050406030204" pitchFamily="18" charset="0"/>
                    <a:ea typeface="Cambria Math" panose="02040503050406030204" pitchFamily="18" charset="0"/>
                  </a:rPr>
                  <a:t>signal that is nominally 0.0 mV, when the PRT r</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esistance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equals 100 Ω. </a:t>
                </a:r>
                <a:endParaRPr 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Notice that resistors R3 and R4 of the Wheatstone bridge, do not equal resistor R1 and R</a:t>
                </a:r>
                <a:r>
                  <a:rPr lang="en-US" baseline="-25000" dirty="0">
                    <a:solidFill>
                      <a:prstClr val="black"/>
                    </a:solidFill>
                    <a:latin typeface="Cambria Math" panose="02040503050406030204" pitchFamily="18" charset="0"/>
                    <a:ea typeface="Cambria Math" panose="02040503050406030204" pitchFamily="18" charset="0"/>
                  </a:rPr>
                  <a:t>PRT</a:t>
                </a:r>
                <a:r>
                  <a:rPr lang="en-US" dirty="0">
                    <a:solidFill>
                      <a:prstClr val="black"/>
                    </a:solidFill>
                    <a:latin typeface="Cambria Math" panose="02040503050406030204" pitchFamily="18" charset="0"/>
                    <a:ea typeface="Cambria Math" panose="02040503050406030204" pitchFamily="18" charset="0"/>
                  </a:rPr>
                  <a:t> at 0˚C. Resistor values larger than 100 </a:t>
                </a:r>
                <a:r>
                  <a:rPr lang="el-GR" dirty="0">
                    <a:solidFill>
                      <a:prstClr val="black"/>
                    </a:solidFill>
                    <a:latin typeface="Cambria Math" panose="02040503050406030204" pitchFamily="18" charset="0"/>
                    <a:ea typeface="Cambria Math" panose="02040503050406030204" pitchFamily="18" charset="0"/>
                  </a:rPr>
                  <a:t>Ω</a:t>
                </a:r>
                <a:r>
                  <a:rPr lang="en-US" dirty="0">
                    <a:solidFill>
                      <a:prstClr val="black"/>
                    </a:solidFill>
                    <a:latin typeface="Cambria Math" panose="02040503050406030204" pitchFamily="18" charset="0"/>
                    <a:ea typeface="Cambria Math" panose="02040503050406030204" pitchFamily="18" charset="0"/>
                  </a:rPr>
                  <a:t> are chosen for R3 and R4 in order to reduce the required current.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prstClr val="black"/>
                    </a:solidFill>
                    <a:latin typeface="Cambria Math" panose="02040503050406030204" pitchFamily="18" charset="0"/>
                    <a:ea typeface="Cambria Math" panose="02040503050406030204" pitchFamily="18" charset="0"/>
                  </a:rPr>
                  <a:t>The IA output voltage is to be measured by means of a microcontroller Analog-to-Digital Converter (ADC), and then PRT temperature determined by the appropriate output voltage to temperature conversion equation.</a:t>
                </a:r>
              </a:p>
            </p:txBody>
          </p:sp>
        </mc:Choice>
        <mc:Fallback xmlns="">
          <p:sp>
            <p:nvSpPr>
              <p:cNvPr id="8" name="Rectangle 7"/>
              <p:cNvSpPr>
                <a:spLocks noRot="1" noChangeAspect="1" noMove="1" noResize="1" noEditPoints="1" noAdjustHandles="1" noChangeArrowheads="1" noChangeShapeType="1" noTextEdit="1"/>
              </p:cNvSpPr>
              <p:nvPr/>
            </p:nvSpPr>
            <p:spPr>
              <a:xfrm>
                <a:off x="147783" y="612091"/>
                <a:ext cx="11905672" cy="6482544"/>
              </a:xfrm>
              <a:prstGeom prst="rect">
                <a:avLst/>
              </a:prstGeom>
              <a:blipFill>
                <a:blip r:embed="rId2"/>
                <a:stretch>
                  <a:fillRect l="-255" r="-51" b="-187"/>
                </a:stretch>
              </a:blipFill>
              <a:ln w="38100" cmpd="thickThin">
                <a:solidFill>
                  <a:schemeClr val="accent1"/>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69E7E0FC-860E-4FD4-BF2C-5B7EF94A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02891"/>
            <a:ext cx="5841241" cy="2945679"/>
          </a:xfrm>
          <a:prstGeom prst="rect">
            <a:avLst/>
          </a:prstGeom>
        </p:spPr>
      </p:pic>
    </p:spTree>
    <p:extLst>
      <p:ext uri="{BB962C8B-B14F-4D97-AF65-F5344CB8AC3E}">
        <p14:creationId xmlns:p14="http://schemas.microsoft.com/office/powerpoint/2010/main" val="410358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anim calcmode="lin" valueType="num">
                                      <p:cBhvr additive="base">
                                        <p:cTn id="1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 calcmode="lin" valueType="num">
                                      <p:cBhvr additive="base">
                                        <p:cTn id="1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5" end="15"/>
                                            </p:txEl>
                                          </p:spTgt>
                                        </p:tgtEl>
                                        <p:attrNameLst>
                                          <p:attrName>style.visibility</p:attrName>
                                        </p:attrNameLst>
                                      </p:cBhvr>
                                      <p:to>
                                        <p:strVal val="visible"/>
                                      </p:to>
                                    </p:set>
                                    <p:anim calcmode="lin" valueType="num">
                                      <p:cBhvr additive="base">
                                        <p:cTn id="2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7" end="17"/>
                                            </p:txEl>
                                          </p:spTgt>
                                        </p:tgtEl>
                                        <p:attrNameLst>
                                          <p:attrName>style.visibility</p:attrName>
                                        </p:attrNameLst>
                                      </p:cBhvr>
                                      <p:to>
                                        <p:strVal val="visible"/>
                                      </p:to>
                                    </p:set>
                                    <p:anim calcmode="lin" valueType="num">
                                      <p:cBhvr additive="base">
                                        <p:cTn id="29"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9" end="19"/>
                                            </p:txEl>
                                          </p:spTgt>
                                        </p:tgtEl>
                                        <p:attrNameLst>
                                          <p:attrName>style.visibility</p:attrName>
                                        </p:attrNameLst>
                                      </p:cBhvr>
                                      <p:to>
                                        <p:strVal val="visible"/>
                                      </p:to>
                                    </p:set>
                                    <p:anim calcmode="lin" valueType="num">
                                      <p:cBhvr additive="base">
                                        <p:cTn id="35"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Rectangle 24"/>
              <p:cNvSpPr/>
              <p:nvPr/>
            </p:nvSpPr>
            <p:spPr>
              <a:xfrm>
                <a:off x="192947" y="666049"/>
                <a:ext cx="11870422" cy="60121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1: An op-amp has an open loop gain of 1 million at low frequencies, i.e., </a:t>
                </a:r>
                <a14:m>
                  <m:oMath xmlns:m="http://schemas.openxmlformats.org/officeDocument/2006/math">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den>
                    </m:f>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=1,000,000</m:t>
                    </m:r>
                  </m:oMath>
                </a14:m>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What is the open loop gain in dB?</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OL</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1,000,000</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=120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den>
                        </m:f>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ratio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1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million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corresponds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gain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120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e>
                    </m:func>
                  </m:oMath>
                </a14:m>
                <a:endParaRPr kumimoji="0" lang="en-US" alt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2: A signal is first amplified by a voltage amplifier having 36 dB voltage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gain, then amplified by another amplifier with 32 dB voltage gain. What is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overall dB voltage gain for the signal? </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Property</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of</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Logarithms</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e>
                    </m:func>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Absolute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gains</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ratio</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multiply</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while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gains</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 </m:t>
                    </m:r>
                    <m:r>
                      <m:rPr>
                        <m:brk m:alnAt="63"/>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add</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Total</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36 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+32 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=68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68</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2512</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36</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=63.1.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32</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=39.8. </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63.1</m:t>
                          </m:r>
                        </m:e>
                      </m:d>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39.8</m:t>
                          </m:r>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=2512.</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Many amplifiers, including op-amps utilize multiple voltage gain stages.</a:t>
                </a:r>
              </a:p>
            </p:txBody>
          </p:sp>
        </mc:Choice>
        <mc:Fallback xmlns="">
          <p:sp>
            <p:nvSpPr>
              <p:cNvPr id="25" name="Rectangle 24"/>
              <p:cNvSpPr>
                <a:spLocks noRot="1" noChangeAspect="1" noMove="1" noResize="1" noEditPoints="1" noAdjustHandles="1" noChangeArrowheads="1" noChangeShapeType="1" noTextEdit="1"/>
              </p:cNvSpPr>
              <p:nvPr/>
            </p:nvSpPr>
            <p:spPr>
              <a:xfrm>
                <a:off x="192947" y="666049"/>
                <a:ext cx="11870422" cy="6012159"/>
              </a:xfrm>
              <a:prstGeom prst="rect">
                <a:avLst/>
              </a:prstGeom>
              <a:blipFill>
                <a:blip r:embed="rId2"/>
                <a:stretch>
                  <a:fillRect l="-256"/>
                </a:stretch>
              </a:blipFill>
            </p:spPr>
            <p:txBody>
              <a:bodyPr/>
              <a:lstStyle/>
              <a:p>
                <a:r>
                  <a:rPr lang="en-US">
                    <a:noFill/>
                  </a:rPr>
                  <a:t> </a:t>
                </a:r>
              </a:p>
            </p:txBody>
          </p:sp>
        </mc:Fallback>
      </mc:AlternateContent>
      <p:sp>
        <p:nvSpPr>
          <p:cNvPr id="24" name="Title 1"/>
          <p:cNvSpPr txBox="1">
            <a:spLocks/>
          </p:cNvSpPr>
          <p:nvPr/>
        </p:nvSpPr>
        <p:spPr>
          <a:xfrm>
            <a:off x="3582726" y="12515"/>
            <a:ext cx="4491438" cy="61853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Voltage (dB) Example</a:t>
            </a:r>
          </a:p>
        </p:txBody>
      </p:sp>
      <p:pic>
        <p:nvPicPr>
          <p:cNvPr id="3" name="Picture 2" descr="A picture containing text, clock&#10;&#10;Description automatically generated">
            <a:extLst>
              <a:ext uri="{FF2B5EF4-FFF2-40B4-BE49-F238E27FC236}">
                <a16:creationId xmlns:a16="http://schemas.microsoft.com/office/drawing/2014/main" id="{4C9A07B6-8B56-4073-A36E-B5FD92178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47" y="2345469"/>
            <a:ext cx="4489535" cy="905498"/>
          </a:xfrm>
          <a:prstGeom prst="rect">
            <a:avLst/>
          </a:prstGeom>
        </p:spPr>
      </p:pic>
    </p:spTree>
    <p:extLst>
      <p:ext uri="{BB962C8B-B14F-4D97-AF65-F5344CB8AC3E}">
        <p14:creationId xmlns:p14="http://schemas.microsoft.com/office/powerpoint/2010/main" val="63076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 calcmode="lin" valueType="num">
                                      <p:cBhvr additive="base">
                                        <p:cTn id="7"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anim calcmode="lin" valueType="num">
                                      <p:cBhvr additive="base">
                                        <p:cTn id="13"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anim calcmode="lin" valueType="num">
                                      <p:cBhvr additive="base">
                                        <p:cTn id="17" dur="500" fill="hold"/>
                                        <p:tgtEl>
                                          <p:spTgt spid="2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anim calcmode="lin" valueType="num">
                                      <p:cBhvr additive="base">
                                        <p:cTn id="21"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xEl>
                                              <p:pRg st="8" end="8"/>
                                            </p:txEl>
                                          </p:spTgt>
                                        </p:tgtEl>
                                        <p:attrNameLst>
                                          <p:attrName>style.visibility</p:attrName>
                                        </p:attrNameLst>
                                      </p:cBhvr>
                                      <p:to>
                                        <p:strVal val="visible"/>
                                      </p:to>
                                    </p:set>
                                    <p:anim calcmode="lin" valueType="num">
                                      <p:cBhvr additive="base">
                                        <p:cTn id="33" dur="500" fill="hold"/>
                                        <p:tgtEl>
                                          <p:spTgt spid="25">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
                                            <p:txEl>
                                              <p:pRg st="10" end="10"/>
                                            </p:txEl>
                                          </p:spTgt>
                                        </p:tgtEl>
                                        <p:attrNameLst>
                                          <p:attrName>style.visibility</p:attrName>
                                        </p:attrNameLst>
                                      </p:cBhvr>
                                      <p:to>
                                        <p:strVal val="visible"/>
                                      </p:to>
                                    </p:set>
                                    <p:anim calcmode="lin" valueType="num">
                                      <p:cBhvr additive="base">
                                        <p:cTn id="37" dur="500" fill="hold"/>
                                        <p:tgtEl>
                                          <p:spTgt spid="2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xEl>
                                              <p:pRg st="12" end="12"/>
                                            </p:txEl>
                                          </p:spTgt>
                                        </p:tgtEl>
                                        <p:attrNameLst>
                                          <p:attrName>style.visibility</p:attrName>
                                        </p:attrNameLst>
                                      </p:cBhvr>
                                      <p:to>
                                        <p:strVal val="visible"/>
                                      </p:to>
                                    </p:set>
                                    <p:anim calcmode="lin" valueType="num">
                                      <p:cBhvr additive="base">
                                        <p:cTn id="41" dur="500" fill="hold"/>
                                        <p:tgtEl>
                                          <p:spTgt spid="25">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5">
                                            <p:txEl>
                                              <p:pRg st="14" end="14"/>
                                            </p:txEl>
                                          </p:spTgt>
                                        </p:tgtEl>
                                        <p:attrNameLst>
                                          <p:attrName>style.visibility</p:attrName>
                                        </p:attrNameLst>
                                      </p:cBhvr>
                                      <p:to>
                                        <p:strVal val="visible"/>
                                      </p:to>
                                    </p:set>
                                    <p:anim calcmode="lin" valueType="num">
                                      <p:cBhvr additive="base">
                                        <p:cTn id="47" dur="500" fill="hold"/>
                                        <p:tgtEl>
                                          <p:spTgt spid="25">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5">
                                            <p:txEl>
                                              <p:pRg st="14" end="1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xEl>
                                              <p:pRg st="16" end="16"/>
                                            </p:txEl>
                                          </p:spTgt>
                                        </p:tgtEl>
                                        <p:attrNameLst>
                                          <p:attrName>style.visibility</p:attrName>
                                        </p:attrNameLst>
                                      </p:cBhvr>
                                      <p:to>
                                        <p:strVal val="visible"/>
                                      </p:to>
                                    </p:set>
                                    <p:anim calcmode="lin" valueType="num">
                                      <p:cBhvr additive="base">
                                        <p:cTn id="51" dur="500" fill="hold"/>
                                        <p:tgtEl>
                                          <p:spTgt spid="25">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7550" y="0"/>
            <a:ext cx="5000915" cy="533400"/>
          </a:xfrm>
        </p:spPr>
        <p:txBody>
          <a:bodyPr>
            <a:noAutofit/>
          </a:bodyPr>
          <a:lstStyle/>
          <a:p>
            <a:pPr algn="ctr"/>
            <a:r>
              <a:rPr lang="en-US" sz="4000" dirty="0"/>
              <a:t> Ideal Voltage Follower</a:t>
            </a:r>
          </a:p>
        </p:txBody>
      </p:sp>
      <p:sp>
        <p:nvSpPr>
          <p:cNvPr id="8" name="Rectangle 7"/>
          <p:cNvSpPr/>
          <p:nvPr/>
        </p:nvSpPr>
        <p:spPr>
          <a:xfrm>
            <a:off x="468630" y="643320"/>
            <a:ext cx="11349990" cy="5998052"/>
          </a:xfrm>
          <a:prstGeom prst="rect">
            <a:avLst/>
          </a:prstGeom>
          <a:solidFill>
            <a:schemeClr val="tx1">
              <a:lumMod val="95000"/>
            </a:schemeClr>
          </a:solidFill>
          <a:ln w="38100" cmpd="thickThin">
            <a:solidFill>
              <a:schemeClr val="accent1"/>
            </a:solidFill>
          </a:ln>
        </p:spPr>
        <p:txBody>
          <a:bodyPr wrap="square">
            <a:spAutoFit/>
          </a:bodyPr>
          <a:lstStyle/>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514350" indent="-285750" fontAlgn="auto">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What is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rPr>
              <a:t> and why in the adjacent circuit?</a:t>
            </a:r>
          </a:p>
          <a:p>
            <a:pPr marL="514350" indent="-285750" fontAlgn="auto">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28600" fontAlgn="auto">
              <a:lnSpc>
                <a:spcPct val="107000"/>
              </a:lnSpc>
              <a:spcBef>
                <a:spcPts val="0"/>
              </a:spcBef>
              <a:spcAft>
                <a:spcPts val="0"/>
              </a:spcAft>
            </a:pP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Also,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Therefore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Why does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Because of large open-loop voltage gain and negative feedback, </a:t>
            </a:r>
            <a:r>
              <a:rPr lang="en-US" dirty="0" err="1">
                <a:solidFill>
                  <a:prstClr val="black"/>
                </a:solidFill>
                <a:latin typeface="Cambria Math" panose="02040503050406030204" pitchFamily="18" charset="0"/>
                <a:ea typeface="Cambria Math" panose="02040503050406030204" pitchFamily="18" charset="0"/>
                <a:cs typeface="Arial" panose="020B0604020202020204" pitchFamily="34"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always adjusts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towards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only time that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not adjusting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towards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when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which implies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Hence,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follows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If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became &lt;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then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&gt;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resulting in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increasing until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again equals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If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became &gt;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then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&lt;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resulting in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baseline="-25000" dirty="0">
                <a:solidFill>
                  <a:prstClr val="black"/>
                </a:solidFill>
                <a:latin typeface="Cambria Math" panose="02040503050406030204" pitchFamily="18" charset="0"/>
                <a:ea typeface="Cambria Math" panose="020405030504060302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decreasing until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again equals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fontAlgn="auto">
              <a:lnSpc>
                <a:spcPct val="107000"/>
              </a:lnSpc>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Since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 resulting voltage gain with feedback, i.e., closed-loop gain = 1 because of negative feedback, whereas open-loop gain &gt;&gt; 1, where &gt;&gt; means much greater than. </a:t>
            </a:r>
            <a:endParaRPr lang="en-US" dirty="0">
              <a:solidFill>
                <a:prstClr val="black"/>
              </a:solidFill>
              <a:latin typeface="Cambria Math" panose="02040503050406030204" pitchFamily="18" charset="0"/>
              <a:ea typeface="Cambria Math" panose="02040503050406030204" pitchFamily="18" charset="0"/>
            </a:endParaRPr>
          </a:p>
        </p:txBody>
      </p:sp>
      <p:pic>
        <p:nvPicPr>
          <p:cNvPr id="5" name="Picture 4" descr="Diagram&#10;&#10;Description automatically generated">
            <a:extLst>
              <a:ext uri="{FF2B5EF4-FFF2-40B4-BE49-F238E27FC236}">
                <a16:creationId xmlns:a16="http://schemas.microsoft.com/office/drawing/2014/main" id="{1598A00C-6A6F-46FF-AC41-C3ACF8486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229" y="740649"/>
            <a:ext cx="5298427" cy="2469114"/>
          </a:xfrm>
          <a:prstGeom prst="rect">
            <a:avLst/>
          </a:prstGeom>
        </p:spPr>
      </p:pic>
    </p:spTree>
    <p:extLst>
      <p:ext uri="{BB962C8B-B14F-4D97-AF65-F5344CB8AC3E}">
        <p14:creationId xmlns:p14="http://schemas.microsoft.com/office/powerpoint/2010/main" val="9948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 calcmode="lin" valueType="num">
                                      <p:cBhvr additive="base">
                                        <p:cTn id="1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anim calcmode="lin" valueType="num">
                                      <p:cBhvr additive="base">
                                        <p:cTn id="2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anim calcmode="lin" valueType="num">
                                      <p:cBhvr additive="base">
                                        <p:cTn id="29"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anim calcmode="lin" valueType="num">
                                      <p:cBhvr additive="base">
                                        <p:cTn id="3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5" end="15"/>
                                            </p:txEl>
                                          </p:spTgt>
                                        </p:tgtEl>
                                        <p:attrNameLst>
                                          <p:attrName>style.visibility</p:attrName>
                                        </p:attrNameLst>
                                      </p:cBhvr>
                                      <p:to>
                                        <p:strVal val="visible"/>
                                      </p:to>
                                    </p:set>
                                    <p:anim calcmode="lin" valueType="num">
                                      <p:cBhvr additive="base">
                                        <p:cTn id="3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anim calcmode="lin" valueType="num">
                                      <p:cBhvr additive="base">
                                        <p:cTn id="43"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90831" y="782184"/>
            <a:ext cx="5850699" cy="34163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Inverted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eedback</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control is used to keep the bottom (-) end of the pendulum in vertical alignment with the top (+) end, with the controller constantly minimizing any difference. As a result, the bottom (-) end follows the vertical position of the top (+) end of the inverted pendulum. The horizontal corrective response of the controller has to be larger than any misalignment to keep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inverted, making large horizontal gain and quick response time desirable. The larger the vertical mis-alignment, the larger the corrective response to minimize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misallignment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sp>
        <p:nvSpPr>
          <p:cNvPr id="32" name="Rectangle 31"/>
          <p:cNvSpPr/>
          <p:nvPr/>
        </p:nvSpPr>
        <p:spPr>
          <a:xfrm>
            <a:off x="6449627" y="753609"/>
            <a:ext cx="5650105" cy="397031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Voltage Follower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is used to keep the minus (-) input of the op-amp equal to the plus (+) input, with the op-amp output constantly minimizing any difference. As a result, the minus (-) input follows the voltage of the plus (+) input of the op-amp when the output is connected to the minus (-) input, referred to as negative feedback. The corrective response of the op-amp has to be larger than any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the output to follow the input, making large open-loop voltage gain and quick response time desirable.  The larger the magnitude of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 larger the corrective response to minimize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sp>
        <p:nvSpPr>
          <p:cNvPr id="26" name="Title 1"/>
          <p:cNvSpPr>
            <a:spLocks noGrp="1"/>
          </p:cNvSpPr>
          <p:nvPr>
            <p:ph type="title"/>
          </p:nvPr>
        </p:nvSpPr>
        <p:spPr>
          <a:xfrm>
            <a:off x="3127881" y="23949"/>
            <a:ext cx="5375264" cy="533400"/>
          </a:xfrm>
        </p:spPr>
        <p:txBody>
          <a:bodyPr>
            <a:noAutofit/>
          </a:bodyPr>
          <a:lstStyle/>
          <a:p>
            <a:pPr algn="ctr"/>
            <a:r>
              <a:rPr lang="en-US" sz="4000" dirty="0"/>
              <a:t>Feedback Control</a:t>
            </a:r>
          </a:p>
        </p:txBody>
      </p:sp>
      <p:grpSp>
        <p:nvGrpSpPr>
          <p:cNvPr id="12" name="Group 11">
            <a:extLst>
              <a:ext uri="{FF2B5EF4-FFF2-40B4-BE49-F238E27FC236}">
                <a16:creationId xmlns:a16="http://schemas.microsoft.com/office/drawing/2014/main" id="{9DE6A7F2-45BD-4A42-ABF6-04C947E78D40}"/>
              </a:ext>
            </a:extLst>
          </p:cNvPr>
          <p:cNvGrpSpPr/>
          <p:nvPr/>
        </p:nvGrpSpPr>
        <p:grpSpPr>
          <a:xfrm>
            <a:off x="1062948" y="4369384"/>
            <a:ext cx="2613702" cy="1955216"/>
            <a:chOff x="3648372" y="2563411"/>
            <a:chExt cx="2378159" cy="1720792"/>
          </a:xfrm>
        </p:grpSpPr>
        <p:sp>
          <p:nvSpPr>
            <p:cNvPr id="4" name="Rectangle 3"/>
            <p:cNvSpPr/>
            <p:nvPr/>
          </p:nvSpPr>
          <p:spPr bwMode="auto">
            <a:xfrm>
              <a:off x="4912408" y="3449760"/>
              <a:ext cx="628625" cy="834443"/>
            </a:xfrm>
            <a:prstGeom prst="rect">
              <a:avLst/>
            </a:prstGeom>
            <a:solidFill>
              <a:srgbClr val="002060"/>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5" name="Rectangle 24"/>
            <p:cNvSpPr/>
            <p:nvPr/>
          </p:nvSpPr>
          <p:spPr bwMode="auto">
            <a:xfrm rot="8056644">
              <a:off x="4478607" y="3632735"/>
              <a:ext cx="591443" cy="173498"/>
            </a:xfrm>
            <a:prstGeom prst="rect">
              <a:avLst/>
            </a:prstGeom>
            <a:solidFill>
              <a:srgbClr val="002060"/>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 name="Oval 1"/>
            <p:cNvSpPr/>
            <p:nvPr/>
          </p:nvSpPr>
          <p:spPr bwMode="auto">
            <a:xfrm>
              <a:off x="5002698" y="2992811"/>
              <a:ext cx="438347" cy="436934"/>
            </a:xfrm>
            <a:prstGeom prst="ellipse">
              <a:avLst/>
            </a:prstGeom>
            <a:solidFill>
              <a:srgbClr val="002060"/>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6" name="Rounded Rectangle 5"/>
            <p:cNvSpPr/>
            <p:nvPr/>
          </p:nvSpPr>
          <p:spPr bwMode="auto">
            <a:xfrm rot="2557916">
              <a:off x="5384552" y="3635091"/>
              <a:ext cx="641979" cy="172118"/>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9" name="Group 8">
              <a:extLst>
                <a:ext uri="{FF2B5EF4-FFF2-40B4-BE49-F238E27FC236}">
                  <a16:creationId xmlns:a16="http://schemas.microsoft.com/office/drawing/2014/main" id="{E60119C6-3C7D-4678-A95A-C530695CD21A}"/>
                </a:ext>
              </a:extLst>
            </p:cNvPr>
            <p:cNvGrpSpPr/>
            <p:nvPr/>
          </p:nvGrpSpPr>
          <p:grpSpPr>
            <a:xfrm>
              <a:off x="3935180" y="2563411"/>
              <a:ext cx="124124" cy="1371962"/>
              <a:chOff x="3787418" y="2492188"/>
              <a:chExt cx="124124" cy="1371962"/>
            </a:xfrm>
          </p:grpSpPr>
          <p:sp>
            <p:nvSpPr>
              <p:cNvPr id="89" name="Rectangle 88"/>
              <p:cNvSpPr/>
              <p:nvPr/>
            </p:nvSpPr>
            <p:spPr bwMode="auto">
              <a:xfrm rot="16200000">
                <a:off x="3163499" y="3116107"/>
                <a:ext cx="1371962" cy="124124"/>
              </a:xfrm>
              <a:prstGeom prst="rect">
                <a:avLst/>
              </a:prstGeom>
              <a:solidFill>
                <a:schemeClr val="tx1">
                  <a:lumMod val="75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 name="Plus Sign 4">
                <a:extLst>
                  <a:ext uri="{FF2B5EF4-FFF2-40B4-BE49-F238E27FC236}">
                    <a16:creationId xmlns:a16="http://schemas.microsoft.com/office/drawing/2014/main" id="{20AB098F-5499-4133-A584-00A21ADADBB0}"/>
                  </a:ext>
                </a:extLst>
              </p:cNvPr>
              <p:cNvSpPr/>
              <p:nvPr/>
            </p:nvSpPr>
            <p:spPr bwMode="auto">
              <a:xfrm>
                <a:off x="3790477" y="2527497"/>
                <a:ext cx="115107" cy="117412"/>
              </a:xfrm>
              <a:prstGeom prst="mathPlus">
                <a:avLst/>
              </a:prstGeom>
              <a:solidFill>
                <a:srgbClr val="00206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7" name="Minus Sign 6">
                <a:extLst>
                  <a:ext uri="{FF2B5EF4-FFF2-40B4-BE49-F238E27FC236}">
                    <a16:creationId xmlns:a16="http://schemas.microsoft.com/office/drawing/2014/main" id="{494FA757-C239-4A89-9576-0E4A0AC9B223}"/>
                  </a:ext>
                </a:extLst>
              </p:cNvPr>
              <p:cNvSpPr/>
              <p:nvPr/>
            </p:nvSpPr>
            <p:spPr bwMode="auto">
              <a:xfrm>
                <a:off x="3793559" y="3723857"/>
                <a:ext cx="112026" cy="132304"/>
              </a:xfrm>
              <a:prstGeom prst="mathMinus">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8" name="Arrow: Left-Right 7">
              <a:extLst>
                <a:ext uri="{FF2B5EF4-FFF2-40B4-BE49-F238E27FC236}">
                  <a16:creationId xmlns:a16="http://schemas.microsoft.com/office/drawing/2014/main" id="{8F0ABD12-E4C9-41E2-AFD0-DA4BDBD17B74}"/>
                </a:ext>
              </a:extLst>
            </p:cNvPr>
            <p:cNvSpPr/>
            <p:nvPr/>
          </p:nvSpPr>
          <p:spPr bwMode="auto">
            <a:xfrm>
              <a:off x="3648372" y="3892504"/>
              <a:ext cx="226594" cy="140294"/>
            </a:xfrm>
            <a:prstGeom prst="leftRightArrow">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1" name="Group 10">
              <a:extLst>
                <a:ext uri="{FF2B5EF4-FFF2-40B4-BE49-F238E27FC236}">
                  <a16:creationId xmlns:a16="http://schemas.microsoft.com/office/drawing/2014/main" id="{490D2F13-561F-4764-954A-B6A0E1438520}"/>
                </a:ext>
              </a:extLst>
            </p:cNvPr>
            <p:cNvGrpSpPr/>
            <p:nvPr/>
          </p:nvGrpSpPr>
          <p:grpSpPr>
            <a:xfrm>
              <a:off x="5272633" y="3865226"/>
              <a:ext cx="715521" cy="140294"/>
              <a:chOff x="5160939" y="3770980"/>
              <a:chExt cx="715521" cy="140294"/>
            </a:xfrm>
          </p:grpSpPr>
          <p:sp>
            <p:nvSpPr>
              <p:cNvPr id="36" name="Rounded Rectangle 26">
                <a:extLst>
                  <a:ext uri="{FF2B5EF4-FFF2-40B4-BE49-F238E27FC236}">
                    <a16:creationId xmlns:a16="http://schemas.microsoft.com/office/drawing/2014/main" id="{DCD8B80E-688F-4F69-BA84-1BF2CC294E2C}"/>
                  </a:ext>
                </a:extLst>
              </p:cNvPr>
              <p:cNvSpPr/>
              <p:nvPr/>
            </p:nvSpPr>
            <p:spPr bwMode="auto">
              <a:xfrm>
                <a:off x="5339792" y="3770980"/>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 name="Rounded Rectangle 26">
                <a:extLst>
                  <a:ext uri="{FF2B5EF4-FFF2-40B4-BE49-F238E27FC236}">
                    <a16:creationId xmlns:a16="http://schemas.microsoft.com/office/drawing/2014/main" id="{FF186BBC-C2CA-4E4D-B987-B7B462A719A5}"/>
                  </a:ext>
                </a:extLst>
              </p:cNvPr>
              <p:cNvSpPr/>
              <p:nvPr/>
            </p:nvSpPr>
            <p:spPr bwMode="auto">
              <a:xfrm>
                <a:off x="5160939" y="3840090"/>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nvGrpSpPr>
            <p:cNvPr id="10" name="Group 9">
              <a:extLst>
                <a:ext uri="{FF2B5EF4-FFF2-40B4-BE49-F238E27FC236}">
                  <a16:creationId xmlns:a16="http://schemas.microsoft.com/office/drawing/2014/main" id="{D9353E6B-71D4-46B6-BBAE-A8B244AD38F5}"/>
                </a:ext>
              </a:extLst>
            </p:cNvPr>
            <p:cNvGrpSpPr/>
            <p:nvPr/>
          </p:nvGrpSpPr>
          <p:grpSpPr>
            <a:xfrm>
              <a:off x="3916639" y="3861232"/>
              <a:ext cx="715521" cy="140294"/>
              <a:chOff x="3950701" y="4120427"/>
              <a:chExt cx="715521" cy="140294"/>
            </a:xfrm>
          </p:grpSpPr>
          <p:sp>
            <p:nvSpPr>
              <p:cNvPr id="38" name="Rounded Rectangle 26">
                <a:extLst>
                  <a:ext uri="{FF2B5EF4-FFF2-40B4-BE49-F238E27FC236}">
                    <a16:creationId xmlns:a16="http://schemas.microsoft.com/office/drawing/2014/main" id="{1A022458-F2A0-4FCF-867B-606FB495740C}"/>
                  </a:ext>
                </a:extLst>
              </p:cNvPr>
              <p:cNvSpPr/>
              <p:nvPr/>
            </p:nvSpPr>
            <p:spPr bwMode="auto">
              <a:xfrm>
                <a:off x="4129554" y="4120427"/>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 name="Rounded Rectangle 26">
                <a:extLst>
                  <a:ext uri="{FF2B5EF4-FFF2-40B4-BE49-F238E27FC236}">
                    <a16:creationId xmlns:a16="http://schemas.microsoft.com/office/drawing/2014/main" id="{730259E3-1247-4D60-B000-24CAF549A4A5}"/>
                  </a:ext>
                </a:extLst>
              </p:cNvPr>
              <p:cNvSpPr/>
              <p:nvPr/>
            </p:nvSpPr>
            <p:spPr bwMode="auto">
              <a:xfrm>
                <a:off x="3950701" y="4189537"/>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pic>
        <p:nvPicPr>
          <p:cNvPr id="17" name="Picture 16">
            <a:extLst>
              <a:ext uri="{FF2B5EF4-FFF2-40B4-BE49-F238E27FC236}">
                <a16:creationId xmlns:a16="http://schemas.microsoft.com/office/drawing/2014/main" id="{8382BDE7-AE23-4784-A577-F6CBC145BEC5}"/>
              </a:ext>
            </a:extLst>
          </p:cNvPr>
          <p:cNvPicPr>
            <a:picLocks noChangeAspect="1"/>
          </p:cNvPicPr>
          <p:nvPr/>
        </p:nvPicPr>
        <p:blipFill>
          <a:blip r:embed="rId3"/>
          <a:stretch>
            <a:fillRect/>
          </a:stretch>
        </p:blipFill>
        <p:spPr>
          <a:xfrm>
            <a:off x="8380785" y="4504385"/>
            <a:ext cx="3781499" cy="1733187"/>
          </a:xfrm>
          <a:prstGeom prst="rect">
            <a:avLst/>
          </a:prstGeom>
        </p:spPr>
      </p:pic>
    </p:spTree>
    <p:extLst>
      <p:ext uri="{BB962C8B-B14F-4D97-AF65-F5344CB8AC3E}">
        <p14:creationId xmlns:p14="http://schemas.microsoft.com/office/powerpoint/2010/main" val="5828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106" y="0"/>
            <a:ext cx="8370397" cy="533400"/>
          </a:xfrm>
        </p:spPr>
        <p:txBody>
          <a:bodyPr>
            <a:noAutofit/>
          </a:bodyPr>
          <a:lstStyle/>
          <a:p>
            <a:pPr algn="ctr"/>
            <a:r>
              <a:rPr lang="en-US" sz="4000" dirty="0"/>
              <a:t>Voltage Divider and Follower Application</a:t>
            </a:r>
          </a:p>
        </p:txBody>
      </p:sp>
      <mc:AlternateContent xmlns:mc="http://schemas.openxmlformats.org/markup-compatibility/2006" xmlns:a14="http://schemas.microsoft.com/office/drawing/2010/main">
        <mc:Choice Requires="a14">
          <p:sp>
            <p:nvSpPr>
              <p:cNvPr id="8" name="Rectangle 7"/>
              <p:cNvSpPr/>
              <p:nvPr/>
            </p:nvSpPr>
            <p:spPr>
              <a:xfrm>
                <a:off x="172015" y="677935"/>
                <a:ext cx="11869093" cy="6120330"/>
              </a:xfrm>
              <a:prstGeom prst="rect">
                <a:avLst/>
              </a:prstGeom>
              <a:solidFill>
                <a:schemeClr val="tx1">
                  <a:lumMod val="95000"/>
                </a:schemeClr>
              </a:solidFill>
              <a:ln w="38100" cmpd="thickThin">
                <a:solidFill>
                  <a:schemeClr val="accent1"/>
                </a:solidFill>
              </a:ln>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Measure</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 nominal 12 V battery with a microcontroller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having</a:t>
                </a:r>
                <a:endPar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algn="l" defTabSz="914400" rtl="0" eaLnBrk="1" fontAlgn="auto" latinLnBrk="0" hangingPunct="1">
                  <a:lnSpc>
                    <a:spcPct val="107000"/>
                  </a:lnSpc>
                  <a:spcBef>
                    <a:spcPts val="0"/>
                  </a:spcBef>
                  <a:spcAft>
                    <a:spcPts val="0"/>
                  </a:spcAft>
                  <a:buClrTx/>
                  <a:buSzTx/>
                  <a:tabLst/>
                  <a:defRP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0 to 5 V ADC input range.</a:t>
                </a:r>
              </a:p>
              <a:p>
                <a:pPr marL="228600" marR="0" lvl="0" algn="l" defTabSz="914400" rtl="0" eaLnBrk="1" fontAlgn="auto" latinLnBrk="0" hangingPunct="1">
                  <a:lnSpc>
                    <a:spcPct val="107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voltage divider relationship applies when the current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 the top resistor equals the current in the bottom resistor,</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meaning that it applies only for series circuits. Hence, we want</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to sense voltage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without taking any current from node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adjacent voltage follower amplifier does just that, sensing </a:t>
                </a:r>
              </a:p>
              <a:p>
                <a:pPr marL="228600" fontAlgn="auto">
                  <a:lnSpc>
                    <a:spcPct val="107000"/>
                  </a:lnSpc>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voltage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without requiring any input current, so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voltage follower is said</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to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buffer the voltage</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ivider</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output.</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the adjacent circuit assuming an ideal</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op-amp, calculate the </a:t>
                </a:r>
              </a:p>
              <a:p>
                <a:pPr marL="228600" marR="0" lvl="0" indent="0" algn="l" defTabSz="914400" rtl="0" eaLnBrk="1" fontAlgn="auto" latinLnBrk="0" hangingPunct="1">
                  <a:lnSpc>
                    <a:spcPct val="107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output voltage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voltage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follower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14 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d>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14</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V</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)(10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k</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Ω)</m:t>
                        </m:r>
                      </m:num>
                      <m:den>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28</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k</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Ω</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The voltage follower op-amp buffers the voltage divider output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providing an output voltage equal to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even when driving a modest load resistor.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Ideal op-amps have zero output resistance, i.e. are ideal voltage sources.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lvl="0" indent="-285750">
                  <a:buFont typeface="Arial" panose="020B0604020202020204" pitchFamily="34" charset="0"/>
                  <a:buChar char="•"/>
                  <a:defRPr/>
                </a:pPr>
                <a:r>
                  <a:rPr lang="en-US" dirty="0">
                    <a:solidFill>
                      <a:srgbClr val="000000"/>
                    </a:solidFill>
                    <a:latin typeface="Cambria Math" panose="02040503050406030204" pitchFamily="18" charset="0"/>
                    <a:ea typeface="Calibri" panose="020F0502020204030204" pitchFamily="34" charset="0"/>
                    <a:cs typeface="Arial" panose="020B0604020202020204" pitchFamily="34" charset="0"/>
                  </a:rPr>
                  <a:t>Practical op-amps have 10 to 100 </a:t>
                </a:r>
                <a:r>
                  <a:rPr lang="el-GR" dirty="0">
                    <a:solidFill>
                      <a:srgbClr val="000000"/>
                    </a:solidFill>
                    <a:latin typeface="Cambria Math" panose="02040503050406030204" pitchFamily="18" charset="0"/>
                    <a:ea typeface="Calibri" panose="020F0502020204030204" pitchFamily="34" charset="0"/>
                    <a:cs typeface="Arial" panose="020B0604020202020204" pitchFamily="34" charset="0"/>
                  </a:rPr>
                  <a:t>Ω</a:t>
                </a:r>
                <a:r>
                  <a:rPr lang="en-US" dirty="0">
                    <a:solidFill>
                      <a:srgbClr val="000000"/>
                    </a:solidFill>
                    <a:latin typeface="Cambria Math" panose="02040503050406030204" pitchFamily="18" charset="0"/>
                    <a:ea typeface="Calibri" panose="020F0502020204030204" pitchFamily="34" charset="0"/>
                    <a:cs typeface="Arial" panose="020B0604020202020204" pitchFamily="34" charset="0"/>
                  </a:rPr>
                  <a:t> output resistance and can provide up to 10 to 20 mA output current.</a:t>
                </a:r>
                <a:r>
                  <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libri" panose="020F0502020204030204" pitchFamily="34" charset="0"/>
                    <a:cs typeface="Arial" panose="020B0604020202020204" pitchFamily="34" charset="0"/>
                  </a:rPr>
                  <a:t>	</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72015" y="677935"/>
                <a:ext cx="11869093" cy="6120330"/>
              </a:xfrm>
              <a:prstGeom prst="rect">
                <a:avLst/>
              </a:prstGeom>
              <a:blipFill>
                <a:blip r:embed="rId2"/>
                <a:stretch>
                  <a:fillRect l="-154" t="-297" r="-358" b="-297"/>
                </a:stretch>
              </a:blipFill>
              <a:ln w="38100" cmpd="thickThin">
                <a:solidFill>
                  <a:schemeClr val="accent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BDB5FD7-0C0B-4AC9-B087-F5D5BD6F4D8B}"/>
              </a:ext>
            </a:extLst>
          </p:cNvPr>
          <p:cNvGrpSpPr/>
          <p:nvPr/>
        </p:nvGrpSpPr>
        <p:grpSpPr>
          <a:xfrm>
            <a:off x="6977456" y="754687"/>
            <a:ext cx="4950017" cy="3113561"/>
            <a:chOff x="6977456" y="754687"/>
            <a:chExt cx="4950017" cy="3113561"/>
          </a:xfrm>
        </p:grpSpPr>
        <p:pic>
          <p:nvPicPr>
            <p:cNvPr id="5" name="Picture 4">
              <a:extLst>
                <a:ext uri="{FF2B5EF4-FFF2-40B4-BE49-F238E27FC236}">
                  <a16:creationId xmlns:a16="http://schemas.microsoft.com/office/drawing/2014/main" id="{09EEC6CF-9331-48D1-835A-8DD765ED2DEB}"/>
                </a:ext>
              </a:extLst>
            </p:cNvPr>
            <p:cNvPicPr>
              <a:picLocks noChangeAspect="1"/>
            </p:cNvPicPr>
            <p:nvPr/>
          </p:nvPicPr>
          <p:blipFill>
            <a:blip r:embed="rId3"/>
            <a:stretch>
              <a:fillRect/>
            </a:stretch>
          </p:blipFill>
          <p:spPr>
            <a:xfrm>
              <a:off x="6977456" y="754687"/>
              <a:ext cx="4950017" cy="3113561"/>
            </a:xfrm>
            <a:prstGeom prst="rect">
              <a:avLst/>
            </a:prstGeom>
          </p:spPr>
        </p:pic>
        <p:cxnSp>
          <p:nvCxnSpPr>
            <p:cNvPr id="6" name="Straight Arrow Connector 5">
              <a:extLst>
                <a:ext uri="{FF2B5EF4-FFF2-40B4-BE49-F238E27FC236}">
                  <a16:creationId xmlns:a16="http://schemas.microsoft.com/office/drawing/2014/main" id="{F1475A98-EA13-48BB-A094-7D6C8D73D76C}"/>
                </a:ext>
              </a:extLst>
            </p:cNvPr>
            <p:cNvCxnSpPr/>
            <p:nvPr/>
          </p:nvCxnSpPr>
          <p:spPr>
            <a:xfrm flipV="1">
              <a:off x="10779853" y="2793534"/>
              <a:ext cx="369116" cy="52011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600A3858-DE08-4882-AD0E-C9E3824FDAFF}"/>
              </a:ext>
            </a:extLst>
          </p:cNvPr>
          <p:cNvSpPr txBox="1"/>
          <p:nvPr/>
        </p:nvSpPr>
        <p:spPr>
          <a:xfrm>
            <a:off x="9660694" y="5649363"/>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2681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 calcmode="lin" valueType="num">
                                      <p:cBhvr additive="base">
                                        <p:cTn id="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4" end="14"/>
                                            </p:txEl>
                                          </p:spTgt>
                                        </p:tgtEl>
                                        <p:attrNameLst>
                                          <p:attrName>style.visibility</p:attrName>
                                        </p:attrNameLst>
                                      </p:cBhvr>
                                      <p:to>
                                        <p:strVal val="visible"/>
                                      </p:to>
                                    </p:set>
                                    <p:anim calcmode="lin" valueType="num">
                                      <p:cBhvr additive="base">
                                        <p:cTn id="1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16" end="16"/>
                                            </p:txEl>
                                          </p:spTgt>
                                        </p:tgtEl>
                                        <p:attrNameLst>
                                          <p:attrName>style.visibility</p:attrName>
                                        </p:attrNameLst>
                                      </p:cBhvr>
                                      <p:to>
                                        <p:strVal val="visible"/>
                                      </p:to>
                                    </p:set>
                                    <p:anim calcmode="lin" valueType="num">
                                      <p:cBhvr additive="base">
                                        <p:cTn id="1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8" end="18"/>
                                            </p:txEl>
                                          </p:spTgt>
                                        </p:tgtEl>
                                        <p:attrNameLst>
                                          <p:attrName>style.visibility</p:attrName>
                                        </p:attrNameLst>
                                      </p:cBhvr>
                                      <p:to>
                                        <p:strVal val="visible"/>
                                      </p:to>
                                    </p:set>
                                    <p:anim calcmode="lin" valueType="num">
                                      <p:cBhvr additive="base">
                                        <p:cTn id="21"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019" y="-21377"/>
            <a:ext cx="7968341" cy="533400"/>
          </a:xfrm>
        </p:spPr>
        <p:txBody>
          <a:bodyPr>
            <a:noAutofit/>
          </a:bodyPr>
          <a:lstStyle/>
          <a:p>
            <a:pPr algn="ctr"/>
            <a:r>
              <a:rPr lang="en-US" sz="4000" dirty="0"/>
              <a:t>Non-Inverting Op-Amp Configuration</a:t>
            </a:r>
          </a:p>
        </p:txBody>
      </p:sp>
      <mc:AlternateContent xmlns:mc="http://schemas.openxmlformats.org/markup-compatibility/2006" xmlns:a14="http://schemas.microsoft.com/office/drawing/2010/main">
        <mc:Choice Requires="a14">
          <p:sp>
            <p:nvSpPr>
              <p:cNvPr id="8" name="Rectangle 7"/>
              <p:cNvSpPr/>
              <p:nvPr/>
            </p:nvSpPr>
            <p:spPr>
              <a:xfrm>
                <a:off x="162962" y="596814"/>
                <a:ext cx="11932468" cy="5915915"/>
              </a:xfrm>
              <a:prstGeom prst="rect">
                <a:avLst/>
              </a:prstGeom>
              <a:solidFill>
                <a:schemeClr val="tx1">
                  <a:lumMod val="95000"/>
                </a:schemeClr>
              </a:solidFill>
              <a:ln w="38100" cmpd="thickThin">
                <a:solidFill>
                  <a:schemeClr val="accent1"/>
                </a:solidFill>
              </a:ln>
            </p:spPr>
            <p:txBody>
              <a:bodyPr wrap="square" lIns="0">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Note: Unlike the AC coupled BJT amplifiers to be discussed, with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negataive</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feedback op-amps can amplify AC or DC signals, along with small or large signals. Hence, we will express the following closed-loop voltage gain as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in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rather than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out_p</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in_p</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How can we analyze the closed-loop voltage gain,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i.e. A</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the adjacent op-amp circuit?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Since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ut</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Also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because of infinite open-loop voltage gain and negative feedback, which implies:</a:t>
                </a:r>
              </a:p>
              <a:p>
                <a:pPr marL="228600" marR="0" lvl="0" indent="0" algn="l"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in</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ut</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Therefore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ut</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n</m:t>
                              </m:r>
                            </m:sub>
                          </m:sSub>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closed-loop gain equals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Rf</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oMath>
                </a14:m>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whereas the open-loop gain is ideally infinite.</a:t>
                </a:r>
              </a:p>
              <a:p>
                <a:pPr marL="514350" marR="0" lvl="0" indent="-285750" algn="l" defTabSz="914400" rtl="0" eaLnBrk="1" fontAlgn="auto"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What is the overall input impedance of this stage?</a:t>
                </a:r>
              </a:p>
              <a:p>
                <a:pPr marL="22860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Ideally input impedance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/0 = ∞.</a:t>
                </a:r>
              </a:p>
            </p:txBody>
          </p:sp>
        </mc:Choice>
        <mc:Fallback xmlns="">
          <p:sp>
            <p:nvSpPr>
              <p:cNvPr id="8" name="Rectangle 7"/>
              <p:cNvSpPr>
                <a:spLocks noRot="1" noChangeAspect="1" noMove="1" noResize="1" noEditPoints="1" noAdjustHandles="1" noChangeArrowheads="1" noChangeShapeType="1" noTextEdit="1"/>
              </p:cNvSpPr>
              <p:nvPr/>
            </p:nvSpPr>
            <p:spPr>
              <a:xfrm>
                <a:off x="162962" y="596814"/>
                <a:ext cx="11932468" cy="5915915"/>
              </a:xfrm>
              <a:prstGeom prst="rect">
                <a:avLst/>
              </a:prstGeom>
              <a:blipFill>
                <a:blip r:embed="rId2"/>
                <a:stretch>
                  <a:fillRect t="-410" b="-410"/>
                </a:stretch>
              </a:blipFill>
              <a:ln w="38100" cmpd="thickThin">
                <a:solidFill>
                  <a:schemeClr val="accent1"/>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E1B7B5B5-E065-48C7-A77D-F38F10DF2323}"/>
              </a:ext>
            </a:extLst>
          </p:cNvPr>
          <p:cNvPicPr>
            <a:picLocks noChangeAspect="1"/>
          </p:cNvPicPr>
          <p:nvPr/>
        </p:nvPicPr>
        <p:blipFill>
          <a:blip r:embed="rId3"/>
          <a:stretch>
            <a:fillRect/>
          </a:stretch>
        </p:blipFill>
        <p:spPr>
          <a:xfrm>
            <a:off x="7887044" y="1281882"/>
            <a:ext cx="4065387" cy="2038834"/>
          </a:xfrm>
          <a:prstGeom prst="rect">
            <a:avLst/>
          </a:prstGeom>
        </p:spPr>
      </p:pic>
      <p:sp>
        <p:nvSpPr>
          <p:cNvPr id="4" name="TextBox 3">
            <a:extLst>
              <a:ext uri="{FF2B5EF4-FFF2-40B4-BE49-F238E27FC236}">
                <a16:creationId xmlns:a16="http://schemas.microsoft.com/office/drawing/2014/main" id="{03EEDAFD-7525-4AF1-9978-9476BE098003}"/>
              </a:ext>
            </a:extLst>
          </p:cNvPr>
          <p:cNvSpPr txBox="1"/>
          <p:nvPr/>
        </p:nvSpPr>
        <p:spPr>
          <a:xfrm>
            <a:off x="6445624" y="4270277"/>
            <a:ext cx="51278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Closed-loop gain for non-inverting configuration.</a:t>
            </a:r>
          </a:p>
        </p:txBody>
      </p:sp>
    </p:spTree>
    <p:extLst>
      <p:ext uri="{BB962C8B-B14F-4D97-AF65-F5344CB8AC3E}">
        <p14:creationId xmlns:p14="http://schemas.microsoft.com/office/powerpoint/2010/main" val="40135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 calcmode="lin" valueType="num">
                                      <p:cBhvr additive="base">
                                        <p:cTn id="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 calcmode="lin" valueType="num">
                                      <p:cBhvr additive="base">
                                        <p:cTn id="1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 calcmode="lin" valueType="num">
                                      <p:cBhvr additive="base">
                                        <p:cTn id="1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anim calcmode="lin" valueType="num">
                                      <p:cBhvr additive="base">
                                        <p:cTn id="2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 calcmode="lin" valueType="num">
                                      <p:cBhvr additive="base">
                                        <p:cTn id="3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 calcmode="lin" valueType="num">
                                      <p:cBhvr additive="base">
                                        <p:cTn id="4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C3F4C1D-D9F2-4568-A602-3BE8BC04BBBA}" vid="{787B2600-95D6-4E5C-89EA-3F56D76C27BD}"/>
    </a:ext>
  </a:extLst>
</a:theme>
</file>

<file path=ppt/theme/theme3.xml><?xml version="1.0" encoding="utf-8"?>
<a:theme xmlns:a="http://schemas.openxmlformats.org/drawingml/2006/main" name="1_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1A115FF-D138-4C75-9194-DBE918856BE0}" vid="{DE4019B1-55F9-4C31-909A-C1AB600B0BE0}"/>
    </a:ext>
  </a:extLst>
</a:theme>
</file>

<file path=ppt/theme/theme4.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3_Blue Segoe 4-3 template-template_April-17-2007">
  <a:themeElements>
    <a:clrScheme name="Custom 19">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8CBE"/>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13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6A60D8DBCCCE48AA8657C55249800E" ma:contentTypeVersion="13" ma:contentTypeDescription="Create a new document." ma:contentTypeScope="" ma:versionID="aa2cfcfad257a0cfffde0d66ebd3008d">
  <xsd:schema xmlns:xsd="http://www.w3.org/2001/XMLSchema" xmlns:xs="http://www.w3.org/2001/XMLSchema" xmlns:p="http://schemas.microsoft.com/office/2006/metadata/properties" xmlns:ns3="f66cb574-eea0-4eaf-b83a-07f4ca8ccc6f" xmlns:ns4="d1e3b051-3839-4ac6-bacc-e55fc897752a" targetNamespace="http://schemas.microsoft.com/office/2006/metadata/properties" ma:root="true" ma:fieldsID="05ee86d53b41fad11ffdc258d3e632a6" ns3:_="" ns4:_="">
    <xsd:import namespace="f66cb574-eea0-4eaf-b83a-07f4ca8ccc6f"/>
    <xsd:import namespace="d1e3b051-3839-4ac6-bacc-e55fc897752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6cb574-eea0-4eaf-b83a-07f4ca8ccc6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e3b051-3839-4ac6-bacc-e55fc89775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F43025-28CB-489F-BD07-C41786CA9A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6cb574-eea0-4eaf-b83a-07f4ca8ccc6f"/>
    <ds:schemaRef ds:uri="d1e3b051-3839-4ac6-bacc-e55fc89775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AD45E1-BECA-4A46-8649-32F8E4B15953}">
  <ds:schemaRefs>
    <ds:schemaRef ds:uri="http://schemas.microsoft.com/sharepoint/v3/contenttype/forms"/>
  </ds:schemaRefs>
</ds:datastoreItem>
</file>

<file path=customXml/itemProps3.xml><?xml version="1.0" encoding="utf-8"?>
<ds:datastoreItem xmlns:ds="http://schemas.openxmlformats.org/officeDocument/2006/customXml" ds:itemID="{CBE9AB99-B8D6-4821-9016-88C86689D1D9}">
  <ds:schemaRefs>
    <ds:schemaRef ds:uri="http://schemas.microsoft.com/office/2006/metadata/propertie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d1e3b051-3839-4ac6-bacc-e55fc897752a"/>
    <ds:schemaRef ds:uri="f66cb574-eea0-4eaf-b83a-07f4ca8ccc6f"/>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10878</TotalTime>
  <Words>6982</Words>
  <Application>Microsoft Office PowerPoint</Application>
  <PresentationFormat>Widescreen</PresentationFormat>
  <Paragraphs>812</Paragraphs>
  <Slides>49</Slides>
  <Notes>7</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49</vt:i4>
      </vt:variant>
    </vt:vector>
  </HeadingPairs>
  <TitlesOfParts>
    <vt:vector size="66" baseType="lpstr">
      <vt:lpstr>Calibri</vt:lpstr>
      <vt:lpstr>Courier New</vt:lpstr>
      <vt:lpstr>Cambria Math</vt:lpstr>
      <vt:lpstr>Galliard BT</vt:lpstr>
      <vt:lpstr>Times New Roman</vt:lpstr>
      <vt:lpstr>Segoe</vt:lpstr>
      <vt:lpstr>Wingdings</vt:lpstr>
      <vt:lpstr>Cambria</vt:lpstr>
      <vt:lpstr>Arial</vt:lpstr>
      <vt:lpstr>SoftwareDevelopment</vt:lpstr>
      <vt:lpstr>Theme1</vt:lpstr>
      <vt:lpstr>1_Theme1</vt:lpstr>
      <vt:lpstr>Blue Segoe 4-3 template-template_April-17-2007</vt:lpstr>
      <vt:lpstr>1_Blue Segoe 4-3 template-template_April-17-2007</vt:lpstr>
      <vt:lpstr>2_Blue Segoe 4-3 template-template_April-17-2007</vt:lpstr>
      <vt:lpstr>3_Blue Segoe 4-3 template-template_April-17-2007</vt:lpstr>
      <vt:lpstr>13_Blue Segoe 4-3 template-template_April-17-2007</vt:lpstr>
      <vt:lpstr>ECEN 350 Electronic Devices and Circuits</vt:lpstr>
      <vt:lpstr>PowerPoint Presentation</vt:lpstr>
      <vt:lpstr>Operational Amplifiers – Op-Amps</vt:lpstr>
      <vt:lpstr>PowerPoint Presentation</vt:lpstr>
      <vt:lpstr>PowerPoint Presentation</vt:lpstr>
      <vt:lpstr> Ideal Voltage Follower</vt:lpstr>
      <vt:lpstr>Feedback Control</vt:lpstr>
      <vt:lpstr>Voltage Divider and Follower Application</vt:lpstr>
      <vt:lpstr>Non-Inverting Op-Amp Configuration</vt:lpstr>
      <vt:lpstr>Inverting Op-Amp Configuration</vt:lpstr>
      <vt:lpstr>Single-Ended versus Double-Ended (Differential) Signals</vt:lpstr>
      <vt:lpstr>Single-Ended versus Double-Ended (Differential) Voltages</vt:lpstr>
      <vt:lpstr>Single-Ended Voltage Measurement with Ground Noise</vt:lpstr>
      <vt:lpstr>Differential Voltage Measurement with Ground Noise</vt:lpstr>
      <vt:lpstr>Common-Mode Rejection</vt:lpstr>
      <vt:lpstr>Practical Differential Amplifier Circuit (Continued)</vt:lpstr>
      <vt:lpstr>Classic 3-Op-Amp Instrumentation Amplifier (IA)</vt:lpstr>
      <vt:lpstr>AD8221 IC Instrumentation Amplifier (IA)</vt:lpstr>
      <vt:lpstr>AD8221 IC Instrumentation Amplifier Example 1</vt:lpstr>
      <vt:lpstr>Instrumentation Amplifiers (IAs) versus Op-Amps</vt:lpstr>
      <vt:lpstr>AD8221 IC Instrumentation Amplifier Example 2</vt:lpstr>
      <vt:lpstr>AD8221 IC IA Example 2 (Continued)</vt:lpstr>
      <vt:lpstr>Instrumentation Amplifier as a Buffer</vt:lpstr>
      <vt:lpstr>Practical Differential Amplifier Circuit</vt:lpstr>
      <vt:lpstr>Practical Differential Amplifier Circuit (Continued)</vt:lpstr>
      <vt:lpstr>Practical Differential Amplifier Circuit (Continued)</vt:lpstr>
      <vt:lpstr>Practical Voltage Follower</vt:lpstr>
      <vt:lpstr>PowerPoint Presentation</vt:lpstr>
      <vt:lpstr>PowerPoint Presentation</vt:lpstr>
      <vt:lpstr>PowerPoint Presentation</vt:lpstr>
      <vt:lpstr>Current Source Circuit</vt:lpstr>
      <vt:lpstr>Peak Detector Circuit</vt:lpstr>
      <vt:lpstr>Operational Amplifiers – Op-Amps</vt:lpstr>
      <vt:lpstr>Operational Amplifiers – Op-Amps</vt:lpstr>
      <vt:lpstr>Open-Loop Op-Amp Transfer Function</vt:lpstr>
      <vt:lpstr>Feedback Control</vt:lpstr>
      <vt:lpstr>Feedback Control</vt:lpstr>
      <vt:lpstr>Operational Amplifiers  Op-Amps</vt:lpstr>
      <vt:lpstr>Op-Amps (Continued)</vt:lpstr>
      <vt:lpstr>Ideal Op-Amps</vt:lpstr>
      <vt:lpstr>Op-Amps (Continued)</vt:lpstr>
      <vt:lpstr>Voltage Follower with Buffer Transistor</vt:lpstr>
      <vt:lpstr>Voltage Follower as a Buffer</vt:lpstr>
      <vt:lpstr>Voltage Follower Application</vt:lpstr>
      <vt:lpstr>Buffered Op-Amp Using BJT Emitter Follower</vt:lpstr>
      <vt:lpstr>Buffered Op-Amp Using MOSFET Source Follower</vt:lpstr>
      <vt:lpstr>Voltage Regulator with Current Limit</vt:lpstr>
      <vt:lpstr>Classic 741 Op-Amp</vt:lpstr>
      <vt:lpstr>AD8221 IC Instrumentation Amplifier Example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Conductors like Copper.</dc:title>
  <dc:creator>Swenson, Jody</dc:creator>
  <cp:lastModifiedBy>Swenson, Jody</cp:lastModifiedBy>
  <cp:revision>391</cp:revision>
  <dcterms:modified xsi:type="dcterms:W3CDTF">2022-05-25T17:01:15Z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0x010100F26A60D8DBCCCE48AA8657C55249800E</vt:lpwstr>
  </property>
</Properties>
</file>